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Lst>
  <p:notesMasterIdLst>
    <p:notesMasterId r:id="rId18"/>
  </p:notesMasterIdLst>
  <p:handoutMasterIdLst>
    <p:handoutMasterId r:id="rId19"/>
  </p:handoutMasterIdLst>
  <p:sldIdLst>
    <p:sldId id="416" r:id="rId2"/>
    <p:sldId id="433" r:id="rId3"/>
    <p:sldId id="445" r:id="rId4"/>
    <p:sldId id="446" r:id="rId5"/>
    <p:sldId id="447" r:id="rId6"/>
    <p:sldId id="448" r:id="rId7"/>
    <p:sldId id="430" r:id="rId8"/>
    <p:sldId id="436" r:id="rId9"/>
    <p:sldId id="437" r:id="rId10"/>
    <p:sldId id="438" r:id="rId11"/>
    <p:sldId id="439" r:id="rId12"/>
    <p:sldId id="441" r:id="rId13"/>
    <p:sldId id="442" r:id="rId14"/>
    <p:sldId id="444" r:id="rId15"/>
    <p:sldId id="443" r:id="rId16"/>
    <p:sldId id="412" r:id="rId17"/>
  </p:sldIdLst>
  <p:sldSz cx="9144000" cy="5143500" type="screen16x9"/>
  <p:notesSz cx="6797675" cy="9926638"/>
  <p:custDataLst>
    <p:tags r:id="rId20"/>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58">
          <p15:clr>
            <a:srgbClr val="A4A3A4"/>
          </p15:clr>
        </p15:guide>
        <p15:guide id="2" orient="horz" pos="2918">
          <p15:clr>
            <a:srgbClr val="A4A3A4"/>
          </p15:clr>
        </p15:guide>
        <p15:guide id="3" orient="horz" pos="3145">
          <p15:clr>
            <a:srgbClr val="A4A3A4"/>
          </p15:clr>
        </p15:guide>
        <p15:guide id="4" orient="horz" pos="1839">
          <p15:clr>
            <a:srgbClr val="A4A3A4"/>
          </p15:clr>
        </p15:guide>
        <p15:guide id="5" orient="horz" pos="374">
          <p15:clr>
            <a:srgbClr val="A4A3A4"/>
          </p15:clr>
        </p15:guide>
        <p15:guide id="6" orient="horz" pos="313">
          <p15:clr>
            <a:srgbClr val="A4A3A4"/>
          </p15:clr>
        </p15:guide>
        <p15:guide id="7" orient="horz" pos="516">
          <p15:clr>
            <a:srgbClr val="A4A3A4"/>
          </p15:clr>
        </p15:guide>
        <p15:guide id="8" orient="horz" pos="3071">
          <p15:clr>
            <a:srgbClr val="A4A3A4"/>
          </p15:clr>
        </p15:guide>
        <p15:guide id="9" orient="horz" pos="200">
          <p15:clr>
            <a:srgbClr val="A4A3A4"/>
          </p15:clr>
        </p15:guide>
        <p15:guide id="10" orient="horz" pos="3009">
          <p15:clr>
            <a:srgbClr val="A4A3A4"/>
          </p15:clr>
        </p15:guide>
        <p15:guide id="11" orient="horz" pos="1319">
          <p15:clr>
            <a:srgbClr val="A4A3A4"/>
          </p15:clr>
        </p15:guide>
        <p15:guide id="12" pos="231">
          <p15:clr>
            <a:srgbClr val="A4A3A4"/>
          </p15:clr>
        </p15:guide>
        <p15:guide id="13" pos="5528">
          <p15:clr>
            <a:srgbClr val="A4A3A4"/>
          </p15:clr>
        </p15:guide>
        <p15:guide id="14" pos="1311">
          <p15:clr>
            <a:srgbClr val="A4A3A4"/>
          </p15:clr>
        </p15:guide>
        <p15:guide id="15" pos="2391">
          <p15:clr>
            <a:srgbClr val="A4A3A4"/>
          </p15:clr>
        </p15:guide>
        <p15:guide id="16" pos="3471">
          <p15:clr>
            <a:srgbClr val="A4A3A4"/>
          </p15:clr>
        </p15:guide>
        <p15:guide id="17" pos="4554">
          <p15:clr>
            <a:srgbClr val="A4A3A4"/>
          </p15:clr>
        </p15:guide>
        <p15:guide id="18" pos="2776">
          <p15:clr>
            <a:srgbClr val="A4A3A4"/>
          </p15:clr>
        </p15:guide>
        <p15:guide id="19" pos="2984">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65A5C"/>
    <a:srgbClr val="000000"/>
    <a:srgbClr val="EBECED"/>
    <a:srgbClr val="9C5FB5"/>
    <a:srgbClr val="9064AA"/>
    <a:srgbClr val="427730"/>
    <a:srgbClr val="D5D5D5"/>
    <a:srgbClr val="D5D5D2"/>
    <a:srgbClr val="E00371"/>
    <a:srgbClr val="005E8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061" autoAdjust="0"/>
    <p:restoredTop sz="94778" autoAdjust="0"/>
  </p:normalViewPr>
  <p:slideViewPr>
    <p:cSldViewPr snapToGrid="0">
      <p:cViewPr varScale="1">
        <p:scale>
          <a:sx n="119" d="100"/>
          <a:sy n="119" d="100"/>
        </p:scale>
        <p:origin x="120" y="516"/>
      </p:cViewPr>
      <p:guideLst>
        <p:guide orient="horz" pos="758"/>
        <p:guide orient="horz" pos="2918"/>
        <p:guide orient="horz" pos="3145"/>
        <p:guide orient="horz" pos="1839"/>
        <p:guide orient="horz" pos="374"/>
        <p:guide orient="horz" pos="313"/>
        <p:guide orient="horz" pos="516"/>
        <p:guide orient="horz" pos="3071"/>
        <p:guide orient="horz" pos="200"/>
        <p:guide orient="horz" pos="3009"/>
        <p:guide orient="horz" pos="1319"/>
        <p:guide pos="231"/>
        <p:guide pos="5528"/>
        <p:guide pos="1311"/>
        <p:guide pos="2391"/>
        <p:guide pos="3471"/>
        <p:guide pos="4554"/>
        <p:guide pos="2776"/>
        <p:guide pos="2984"/>
      </p:guideLst>
    </p:cSldViewPr>
  </p:slideViewPr>
  <p:outlineViewPr>
    <p:cViewPr>
      <p:scale>
        <a:sx n="33" d="100"/>
        <a:sy n="33" d="100"/>
      </p:scale>
      <p:origin x="0" y="17826"/>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94" d="100"/>
          <a:sy n="94" d="100"/>
        </p:scale>
        <p:origin x="-3672" y="-108"/>
      </p:cViewPr>
      <p:guideLst>
        <p:guide orient="horz" pos="3126"/>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689B54F0-1D7F-4045-8213-B7D9C7FFB374}" type="datetimeFigureOut">
              <a:rPr lang="en-GB" smtClean="0"/>
              <a:t>07/06/2016</a:t>
            </a:fld>
            <a:endParaRPr lang="en-GB" dirty="0"/>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D34632E1-11D0-46CC-8676-7C313BB9F556}" type="slidenum">
              <a:rPr lang="en-GB" smtClean="0"/>
              <a:t>‹#›</a:t>
            </a:fld>
            <a:endParaRPr lang="en-GB" dirty="0"/>
          </a:p>
        </p:txBody>
      </p:sp>
    </p:spTree>
    <p:extLst>
      <p:ext uri="{BB962C8B-B14F-4D97-AF65-F5344CB8AC3E}">
        <p14:creationId xmlns:p14="http://schemas.microsoft.com/office/powerpoint/2010/main" val="7263273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5560" tIns="47780" rIns="95560" bIns="47780" rtlCol="0"/>
          <a:lstStyle>
            <a:lvl1pPr algn="l">
              <a:defRPr sz="1300"/>
            </a:lvl1pPr>
          </a:lstStyle>
          <a:p>
            <a:endParaRPr lang="en-US" dirty="0"/>
          </a:p>
        </p:txBody>
      </p:sp>
      <p:sp>
        <p:nvSpPr>
          <p:cNvPr id="3" name="Date Placeholder 2"/>
          <p:cNvSpPr>
            <a:spLocks noGrp="1"/>
          </p:cNvSpPr>
          <p:nvPr>
            <p:ph type="dt" idx="1"/>
          </p:nvPr>
        </p:nvSpPr>
        <p:spPr>
          <a:xfrm>
            <a:off x="3850443" y="0"/>
            <a:ext cx="2945659" cy="496332"/>
          </a:xfrm>
          <a:prstGeom prst="rect">
            <a:avLst/>
          </a:prstGeom>
        </p:spPr>
        <p:txBody>
          <a:bodyPr vert="horz" lIns="95560" tIns="47780" rIns="95560" bIns="47780" rtlCol="0"/>
          <a:lstStyle>
            <a:lvl1pPr algn="r">
              <a:defRPr sz="1300"/>
            </a:lvl1pPr>
          </a:lstStyle>
          <a:p>
            <a:fld id="{D77633BE-0766-4701-97A4-87960AEAA15B}" type="datetimeFigureOut">
              <a:rPr lang="en-US" smtClean="0"/>
              <a:pPr/>
              <a:t>6/7/2016</a:t>
            </a:fld>
            <a:endParaRPr lang="en-US" dirty="0"/>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5560" tIns="47780" rIns="95560" bIns="47780" rtlCol="0" anchor="ctr"/>
          <a:lstStyle/>
          <a:p>
            <a:endParaRPr lang="en-US" dirty="0"/>
          </a:p>
        </p:txBody>
      </p:sp>
      <p:sp>
        <p:nvSpPr>
          <p:cNvPr id="5" name="Notes Placeholder 4"/>
          <p:cNvSpPr>
            <a:spLocks noGrp="1"/>
          </p:cNvSpPr>
          <p:nvPr>
            <p:ph type="body" sz="quarter" idx="3"/>
          </p:nvPr>
        </p:nvSpPr>
        <p:spPr>
          <a:xfrm>
            <a:off x="679768" y="4715154"/>
            <a:ext cx="5438140" cy="4466987"/>
          </a:xfrm>
          <a:prstGeom prst="rect">
            <a:avLst/>
          </a:prstGeom>
        </p:spPr>
        <p:txBody>
          <a:bodyPr vert="horz" lIns="95560" tIns="47780" rIns="95560" bIns="4778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8584"/>
            <a:ext cx="2945659" cy="496332"/>
          </a:xfrm>
          <a:prstGeom prst="rect">
            <a:avLst/>
          </a:prstGeom>
        </p:spPr>
        <p:txBody>
          <a:bodyPr vert="horz" lIns="95560" tIns="47780" rIns="95560" bIns="47780" rtlCol="0" anchor="b"/>
          <a:lstStyle>
            <a:lvl1pPr algn="l">
              <a:defRPr sz="1300"/>
            </a:lvl1pPr>
          </a:lstStyle>
          <a:p>
            <a:endParaRPr lang="en-US" dirty="0"/>
          </a:p>
        </p:txBody>
      </p:sp>
      <p:sp>
        <p:nvSpPr>
          <p:cNvPr id="7" name="Slide Number Placeholder 6"/>
          <p:cNvSpPr>
            <a:spLocks noGrp="1"/>
          </p:cNvSpPr>
          <p:nvPr>
            <p:ph type="sldNum" sz="quarter" idx="5"/>
          </p:nvPr>
        </p:nvSpPr>
        <p:spPr>
          <a:xfrm>
            <a:off x="3850443" y="9428584"/>
            <a:ext cx="2945659" cy="496332"/>
          </a:xfrm>
          <a:prstGeom prst="rect">
            <a:avLst/>
          </a:prstGeom>
        </p:spPr>
        <p:txBody>
          <a:bodyPr vert="horz" lIns="95560" tIns="47780" rIns="95560" bIns="47780" rtlCol="0" anchor="b"/>
          <a:lstStyle>
            <a:lvl1pPr algn="r">
              <a:defRPr sz="1300"/>
            </a:lvl1pPr>
          </a:lstStyle>
          <a:p>
            <a:fld id="{A2B71D9D-C59C-46A3-89DC-993D8C59CBB9}" type="slidenum">
              <a:rPr lang="en-US" smtClean="0"/>
              <a:pPr/>
              <a:t>‹#›</a:t>
            </a:fld>
            <a:endParaRPr lang="en-US" dirty="0"/>
          </a:p>
        </p:txBody>
      </p:sp>
    </p:spTree>
    <p:extLst>
      <p:ext uri="{BB962C8B-B14F-4D97-AF65-F5344CB8AC3E}">
        <p14:creationId xmlns:p14="http://schemas.microsoft.com/office/powerpoint/2010/main" val="9734422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2B71D9D-C59C-46A3-89DC-993D8C59CBB9}" type="slidenum">
              <a:rPr lang="en-US" smtClean="0"/>
              <a:pPr/>
              <a:t>1</a:t>
            </a:fld>
            <a:endParaRPr lang="en-US" dirty="0"/>
          </a:p>
        </p:txBody>
      </p:sp>
    </p:spTree>
    <p:extLst>
      <p:ext uri="{BB962C8B-B14F-4D97-AF65-F5344CB8AC3E}">
        <p14:creationId xmlns:p14="http://schemas.microsoft.com/office/powerpoint/2010/main" val="67698054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gradFill flip="none" rotWithShape="1">
          <a:gsLst>
            <a:gs pos="0">
              <a:schemeClr val="accent1"/>
            </a:gs>
            <a:gs pos="100000">
              <a:schemeClr val="tx2"/>
            </a:gs>
          </a:gsLst>
          <a:lin ang="5400000" scaled="1"/>
          <a:tileRect/>
        </a:gradFill>
        <a:effectLst/>
      </p:bgPr>
    </p:bg>
    <p:spTree>
      <p:nvGrpSpPr>
        <p:cNvPr id="1" name=""/>
        <p:cNvGrpSpPr/>
        <p:nvPr/>
      </p:nvGrpSpPr>
      <p:grpSpPr>
        <a:xfrm>
          <a:off x="0" y="0"/>
          <a:ext cx="0" cy="0"/>
          <a:chOff x="0" y="0"/>
          <a:chExt cx="0" cy="0"/>
        </a:xfrm>
      </p:grpSpPr>
      <p:sp>
        <p:nvSpPr>
          <p:cNvPr id="12" name="Freeform 5"/>
          <p:cNvSpPr>
            <a:spLocks/>
          </p:cNvSpPr>
          <p:nvPr userDrawn="1"/>
        </p:nvSpPr>
        <p:spPr bwMode="auto">
          <a:xfrm>
            <a:off x="0" y="0"/>
            <a:ext cx="8793784" cy="5143500"/>
          </a:xfrm>
          <a:custGeom>
            <a:avLst/>
            <a:gdLst>
              <a:gd name="T0" fmla="*/ 0 w 2770"/>
              <a:gd name="T1" fmla="*/ 2160 h 2160"/>
              <a:gd name="T2" fmla="*/ 1683 w 2770"/>
              <a:gd name="T3" fmla="*/ 2160 h 2160"/>
              <a:gd name="T4" fmla="*/ 2757 w 2770"/>
              <a:gd name="T5" fmla="*/ 1115 h 2160"/>
              <a:gd name="T6" fmla="*/ 2757 w 2770"/>
              <a:gd name="T7" fmla="*/ 1070 h 2160"/>
              <a:gd name="T8" fmla="*/ 1637 w 2770"/>
              <a:gd name="T9" fmla="*/ 0 h 2160"/>
              <a:gd name="T10" fmla="*/ 0 w 2770"/>
              <a:gd name="T11" fmla="*/ 0 h 2160"/>
              <a:gd name="T12" fmla="*/ 0 w 2770"/>
              <a:gd name="T13" fmla="*/ 2160 h 2160"/>
            </a:gdLst>
            <a:ahLst/>
            <a:cxnLst>
              <a:cxn ang="0">
                <a:pos x="T0" y="T1"/>
              </a:cxn>
              <a:cxn ang="0">
                <a:pos x="T2" y="T3"/>
              </a:cxn>
              <a:cxn ang="0">
                <a:pos x="T4" y="T5"/>
              </a:cxn>
              <a:cxn ang="0">
                <a:pos x="T6" y="T7"/>
              </a:cxn>
              <a:cxn ang="0">
                <a:pos x="T8" y="T9"/>
              </a:cxn>
              <a:cxn ang="0">
                <a:pos x="T10" y="T11"/>
              </a:cxn>
              <a:cxn ang="0">
                <a:pos x="T12" y="T13"/>
              </a:cxn>
            </a:cxnLst>
            <a:rect l="0" t="0" r="r" b="b"/>
            <a:pathLst>
              <a:path w="2770" h="2160">
                <a:moveTo>
                  <a:pt x="0" y="2160"/>
                </a:moveTo>
                <a:cubicBezTo>
                  <a:pt x="1683" y="2160"/>
                  <a:pt x="1683" y="2160"/>
                  <a:pt x="1683" y="2160"/>
                </a:cubicBezTo>
                <a:cubicBezTo>
                  <a:pt x="2757" y="1115"/>
                  <a:pt x="2757" y="1115"/>
                  <a:pt x="2757" y="1115"/>
                </a:cubicBezTo>
                <a:cubicBezTo>
                  <a:pt x="2770" y="1103"/>
                  <a:pt x="2770" y="1082"/>
                  <a:pt x="2757" y="1070"/>
                </a:cubicBezTo>
                <a:cubicBezTo>
                  <a:pt x="1637" y="0"/>
                  <a:pt x="1637" y="0"/>
                  <a:pt x="1637" y="0"/>
                </a:cubicBezTo>
                <a:cubicBezTo>
                  <a:pt x="0" y="0"/>
                  <a:pt x="0" y="0"/>
                  <a:pt x="0" y="0"/>
                </a:cubicBezTo>
                <a:lnTo>
                  <a:pt x="0" y="2160"/>
                </a:lnTo>
                <a:close/>
              </a:path>
            </a:pathLst>
          </a:custGeom>
          <a:gradFill flip="none" rotWithShape="1">
            <a:gsLst>
              <a:gs pos="40000">
                <a:schemeClr val="tx2"/>
              </a:gs>
              <a:gs pos="0">
                <a:schemeClr val="tx2"/>
              </a:gs>
              <a:gs pos="100000">
                <a:srgbClr val="9C5FB5">
                  <a:alpha val="80000"/>
                </a:srgbClr>
              </a:gs>
            </a:gsLst>
            <a:lin ang="18600000" scaled="0"/>
            <a:tileRect/>
          </a:gradFill>
          <a:ln>
            <a:noFill/>
          </a:ln>
        </p:spPr>
        <p:txBody>
          <a:bodyPr vert="horz" wrap="square" lIns="91440" tIns="45720" rIns="91440" bIns="45720" numCol="1" anchor="t" anchorCtr="0" compatLnSpc="1">
            <a:prstTxWarp prst="textNoShape">
              <a:avLst/>
            </a:prstTxWarp>
          </a:bodyPr>
          <a:lstStyle/>
          <a:p>
            <a:pPr lvl="0"/>
            <a:endParaRPr lang="en-GB" noProof="0" dirty="0"/>
          </a:p>
        </p:txBody>
      </p:sp>
      <p:sp>
        <p:nvSpPr>
          <p:cNvPr id="2" name="Title 1"/>
          <p:cNvSpPr>
            <a:spLocks noGrp="1"/>
          </p:cNvSpPr>
          <p:nvPr>
            <p:ph type="ctrTitle"/>
          </p:nvPr>
        </p:nvSpPr>
        <p:spPr bwMode="gray">
          <a:xfrm>
            <a:off x="366713" y="1495023"/>
            <a:ext cx="6876200" cy="553998"/>
          </a:xfrm>
        </p:spPr>
        <p:txBody>
          <a:bodyPr wrap="square" lIns="0" tIns="0" rIns="0" bIns="0" anchor="b" anchorCtr="0">
            <a:spAutoFit/>
          </a:bodyPr>
          <a:lstStyle>
            <a:lvl1pPr algn="l">
              <a:lnSpc>
                <a:spcPct val="100000"/>
              </a:lnSpc>
              <a:defRPr sz="3600" b="1">
                <a:solidFill>
                  <a:schemeClr val="bg1"/>
                </a:solidFill>
                <a:latin typeface="+mj-lt"/>
                <a:cs typeface="Arial" pitchFamily="34" charset="0"/>
              </a:defRPr>
            </a:lvl1pPr>
          </a:lstStyle>
          <a:p>
            <a:r>
              <a:rPr lang="en-US" noProof="0" smtClean="0"/>
              <a:t>Click to edit Master title style</a:t>
            </a:r>
            <a:endParaRPr lang="en-GB" noProof="0" dirty="0"/>
          </a:p>
        </p:txBody>
      </p:sp>
      <p:sp>
        <p:nvSpPr>
          <p:cNvPr id="3" name="Subtitle 2"/>
          <p:cNvSpPr>
            <a:spLocks noGrp="1"/>
          </p:cNvSpPr>
          <p:nvPr>
            <p:ph type="subTitle" idx="1"/>
          </p:nvPr>
        </p:nvSpPr>
        <p:spPr bwMode="gray">
          <a:xfrm>
            <a:off x="366713" y="2091690"/>
            <a:ext cx="6876200" cy="960120"/>
          </a:xfrm>
        </p:spPr>
        <p:txBody>
          <a:bodyPr wrap="square" lIns="0" tIns="0" rIns="0" bIns="0">
            <a:noAutofit/>
          </a:bodyPr>
          <a:lstStyle>
            <a:lvl1pPr marL="0" indent="0" algn="l">
              <a:lnSpc>
                <a:spcPct val="90000"/>
              </a:lnSpc>
              <a:spcBef>
                <a:spcPts val="0"/>
              </a:spcBef>
              <a:buNone/>
              <a:defRPr sz="3600" b="0">
                <a:solidFill>
                  <a:schemeClr val="bg1"/>
                </a:solidFill>
                <a:latin typeface="+mj-lt"/>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smtClean="0"/>
              <a:t>Click to edit Master subtitle style</a:t>
            </a:r>
            <a:endParaRPr lang="en-GB" noProof="0" dirty="0"/>
          </a:p>
        </p:txBody>
      </p:sp>
      <p:sp>
        <p:nvSpPr>
          <p:cNvPr id="6" name="Date Placeholder 5"/>
          <p:cNvSpPr>
            <a:spLocks noGrp="1"/>
          </p:cNvSpPr>
          <p:nvPr>
            <p:ph type="dt" sz="half" idx="10"/>
          </p:nvPr>
        </p:nvSpPr>
        <p:spPr>
          <a:xfrm>
            <a:off x="366713" y="3350214"/>
            <a:ext cx="1620000" cy="121187"/>
          </a:xfrm>
        </p:spPr>
        <p:txBody>
          <a:bodyPr/>
          <a:lstStyle>
            <a:lvl1pPr>
              <a:defRPr sz="1050" b="1">
                <a:solidFill>
                  <a:schemeClr val="bg1"/>
                </a:solidFill>
              </a:defRPr>
            </a:lvl1pPr>
          </a:lstStyle>
          <a:p>
            <a:r>
              <a:rPr lang="en-US" noProof="0" dirty="0" smtClean="0"/>
              <a:t>Month Day, Year</a:t>
            </a:r>
            <a:endParaRPr lang="en-GB" noProof="0"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031951" y="419338"/>
            <a:ext cx="1743749" cy="251099"/>
          </a:xfrm>
          <a:prstGeom prst="rect">
            <a:avLst/>
          </a:prstGeom>
        </p:spPr>
      </p:pic>
      <p:sp>
        <p:nvSpPr>
          <p:cNvPr id="5" name="Footer Placeholder 4"/>
          <p:cNvSpPr>
            <a:spLocks noGrp="1"/>
          </p:cNvSpPr>
          <p:nvPr>
            <p:ph type="ftr" sz="quarter" idx="12"/>
          </p:nvPr>
        </p:nvSpPr>
        <p:spPr>
          <a:xfrm>
            <a:off x="366713" y="5144019"/>
            <a:ext cx="2160000" cy="108000"/>
          </a:xfrm>
        </p:spPr>
        <p:txBody>
          <a:bodyPr/>
          <a:lstStyle>
            <a:lvl1pPr>
              <a:defRPr>
                <a:solidFill>
                  <a:schemeClr val="bg1"/>
                </a:solidFill>
              </a:defRPr>
            </a:lvl1pPr>
          </a:lstStyle>
          <a:p>
            <a:r>
              <a:rPr lang="en-GB" noProof="0" dirty="0" smtClean="0"/>
              <a:t>Footer or alternate date</a:t>
            </a:r>
            <a:endParaRPr lang="en-GB" noProof="0" dirty="0"/>
          </a:p>
        </p:txBody>
      </p:sp>
      <p:sp>
        <p:nvSpPr>
          <p:cNvPr id="7" name="Slide Number Placeholder 6"/>
          <p:cNvSpPr>
            <a:spLocks noGrp="1"/>
          </p:cNvSpPr>
          <p:nvPr>
            <p:ph type="sldNum" sz="quarter" idx="13"/>
          </p:nvPr>
        </p:nvSpPr>
        <p:spPr>
          <a:xfrm>
            <a:off x="8631700" y="5143500"/>
            <a:ext cx="144000" cy="108000"/>
          </a:xfrm>
        </p:spPr>
        <p:txBody>
          <a:bodyPr/>
          <a:lstStyle>
            <a:lvl1pPr>
              <a:defRPr>
                <a:solidFill>
                  <a:schemeClr val="bg1"/>
                </a:solidFill>
              </a:defRPr>
            </a:lvl1pPr>
          </a:lstStyle>
          <a:p>
            <a:fld id="{D34DACC3-9742-4940-92E6-4CAB853A3218}" type="slidenum">
              <a:rPr lang="en-GB" smtClean="0"/>
              <a:pPr/>
              <a:t>‹#›</a:t>
            </a:fld>
            <a:endParaRPr lang="en-GB" dirty="0"/>
          </a:p>
        </p:txBody>
      </p:sp>
    </p:spTree>
    <p:extLst>
      <p:ext uri="{BB962C8B-B14F-4D97-AF65-F5344CB8AC3E}">
        <p14:creationId xmlns:p14="http://schemas.microsoft.com/office/powerpoint/2010/main" val="138997007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am Bio">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noProof="0" dirty="0" smtClean="0"/>
              <a:t>Month Day, Year</a:t>
            </a:r>
            <a:endParaRPr lang="en-GB" noProof="0" dirty="0"/>
          </a:p>
        </p:txBody>
      </p:sp>
      <p:sp>
        <p:nvSpPr>
          <p:cNvPr id="6" name="Slide Number Placeholder 5"/>
          <p:cNvSpPr>
            <a:spLocks noGrp="1"/>
          </p:cNvSpPr>
          <p:nvPr>
            <p:ph type="sldNum" sz="quarter" idx="12"/>
          </p:nvPr>
        </p:nvSpPr>
        <p:spPr/>
        <p:txBody>
          <a:bodyPr/>
          <a:lstStyle/>
          <a:p>
            <a:fld id="{D34DACC3-9742-4940-92E6-4CAB853A3218}" type="slidenum">
              <a:rPr lang="en-GB" noProof="0" smtClean="0"/>
              <a:pPr/>
              <a:t>‹#›</a:t>
            </a:fld>
            <a:endParaRPr lang="en-GB" noProof="0" dirty="0"/>
          </a:p>
        </p:txBody>
      </p:sp>
      <p:sp>
        <p:nvSpPr>
          <p:cNvPr id="14" name="Text Placeholder 13"/>
          <p:cNvSpPr>
            <a:spLocks noGrp="1"/>
          </p:cNvSpPr>
          <p:nvPr>
            <p:ph type="body" sz="quarter" idx="14"/>
          </p:nvPr>
        </p:nvSpPr>
        <p:spPr>
          <a:xfrm>
            <a:off x="1490889" y="1176341"/>
            <a:ext cx="2651760" cy="72009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marL="0" indent="0">
              <a:spcBef>
                <a:spcPts val="1200"/>
              </a:spcBef>
              <a:buNone/>
              <a:defRPr sz="1000"/>
            </a:lvl4pPr>
            <a:lvl5pPr marL="0" indent="0">
              <a:buNone/>
              <a:defRPr sz="900"/>
            </a:lvl5pPr>
          </a:lstStyle>
          <a:p>
            <a:pPr lvl="0"/>
            <a:r>
              <a:rPr lang="en-US" noProof="0" smtClean="0"/>
              <a:t>Click to edit Master text styles</a:t>
            </a:r>
          </a:p>
          <a:p>
            <a:pPr lvl="1"/>
            <a:r>
              <a:rPr lang="en-US" noProof="0" smtClean="0"/>
              <a:t>Second level</a:t>
            </a:r>
          </a:p>
          <a:p>
            <a:pPr lvl="2"/>
            <a:r>
              <a:rPr lang="en-US" noProof="0" smtClean="0"/>
              <a:t>Third level</a:t>
            </a:r>
          </a:p>
        </p:txBody>
      </p:sp>
      <p:sp>
        <p:nvSpPr>
          <p:cNvPr id="16" name="Text Placeholder 15"/>
          <p:cNvSpPr>
            <a:spLocks noGrp="1"/>
          </p:cNvSpPr>
          <p:nvPr>
            <p:ph type="body" sz="quarter" idx="15"/>
          </p:nvPr>
        </p:nvSpPr>
        <p:spPr>
          <a:xfrm>
            <a:off x="1490889" y="2125076"/>
            <a:ext cx="2651760" cy="72009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a:buNone/>
              <a:defRPr sz="1100"/>
            </a:lvl4pPr>
            <a:lvl5pPr>
              <a:buNone/>
              <a:defRPr sz="1100"/>
            </a:lvl5pPr>
          </a:lstStyle>
          <a:p>
            <a:pPr lvl="0"/>
            <a:r>
              <a:rPr lang="en-US" noProof="0" smtClean="0"/>
              <a:t>Click to edit Master text styles</a:t>
            </a:r>
          </a:p>
          <a:p>
            <a:pPr lvl="1"/>
            <a:r>
              <a:rPr lang="en-US" noProof="0" smtClean="0"/>
              <a:t>Second level</a:t>
            </a:r>
          </a:p>
          <a:p>
            <a:pPr lvl="2"/>
            <a:r>
              <a:rPr lang="en-US" noProof="0" smtClean="0"/>
              <a:t>Third level</a:t>
            </a:r>
          </a:p>
        </p:txBody>
      </p:sp>
      <p:sp>
        <p:nvSpPr>
          <p:cNvPr id="18" name="Text Placeholder 17"/>
          <p:cNvSpPr>
            <a:spLocks noGrp="1"/>
          </p:cNvSpPr>
          <p:nvPr>
            <p:ph type="body" sz="quarter" idx="16"/>
          </p:nvPr>
        </p:nvSpPr>
        <p:spPr>
          <a:xfrm>
            <a:off x="5842655" y="3104583"/>
            <a:ext cx="2651760" cy="72009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a:buNone/>
              <a:defRPr sz="1100"/>
            </a:lvl4pPr>
            <a:lvl5pPr>
              <a:buNone/>
              <a:defRPr sz="1100"/>
            </a:lvl5pPr>
          </a:lstStyle>
          <a:p>
            <a:pPr lvl="0"/>
            <a:r>
              <a:rPr lang="en-US" noProof="0" smtClean="0"/>
              <a:t>Click to edit Master text styles</a:t>
            </a:r>
          </a:p>
          <a:p>
            <a:pPr lvl="1"/>
            <a:r>
              <a:rPr lang="en-US" noProof="0" smtClean="0"/>
              <a:t>Second level</a:t>
            </a:r>
          </a:p>
          <a:p>
            <a:pPr lvl="2"/>
            <a:r>
              <a:rPr lang="en-US" noProof="0" smtClean="0"/>
              <a:t>Third level</a:t>
            </a:r>
          </a:p>
        </p:txBody>
      </p:sp>
      <p:sp>
        <p:nvSpPr>
          <p:cNvPr id="20" name="Text Placeholder 19"/>
          <p:cNvSpPr>
            <a:spLocks noGrp="1"/>
          </p:cNvSpPr>
          <p:nvPr>
            <p:ph type="body" sz="quarter" idx="17"/>
          </p:nvPr>
        </p:nvSpPr>
        <p:spPr>
          <a:xfrm>
            <a:off x="5842655" y="1176341"/>
            <a:ext cx="2651760" cy="72009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a:buNone/>
              <a:defRPr sz="1100"/>
            </a:lvl4pPr>
            <a:lvl5pPr>
              <a:buNone/>
              <a:defRPr sz="1100"/>
            </a:lvl5pPr>
          </a:lstStyle>
          <a:p>
            <a:pPr lvl="0"/>
            <a:r>
              <a:rPr lang="en-US" noProof="0" smtClean="0"/>
              <a:t>Click to edit Master text styles</a:t>
            </a:r>
          </a:p>
          <a:p>
            <a:pPr lvl="1"/>
            <a:r>
              <a:rPr lang="en-US" noProof="0" smtClean="0"/>
              <a:t>Second level</a:t>
            </a:r>
          </a:p>
          <a:p>
            <a:pPr lvl="2"/>
            <a:r>
              <a:rPr lang="en-US" noProof="0" smtClean="0"/>
              <a:t>Third level</a:t>
            </a:r>
          </a:p>
        </p:txBody>
      </p:sp>
      <p:sp>
        <p:nvSpPr>
          <p:cNvPr id="22" name="Text Placeholder 21"/>
          <p:cNvSpPr>
            <a:spLocks noGrp="1"/>
          </p:cNvSpPr>
          <p:nvPr>
            <p:ph type="body" sz="quarter" idx="18"/>
          </p:nvPr>
        </p:nvSpPr>
        <p:spPr>
          <a:xfrm>
            <a:off x="5842655" y="2125076"/>
            <a:ext cx="2651760" cy="72009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marL="0" indent="0">
              <a:buNone/>
              <a:defRPr sz="1100"/>
            </a:lvl4pPr>
            <a:lvl5pPr>
              <a:buNone/>
              <a:defRPr sz="1100"/>
            </a:lvl5pPr>
          </a:lstStyle>
          <a:p>
            <a:pPr lvl="0"/>
            <a:r>
              <a:rPr lang="en-US" noProof="0" smtClean="0"/>
              <a:t>Click to edit Master text styles</a:t>
            </a:r>
          </a:p>
          <a:p>
            <a:pPr lvl="1"/>
            <a:r>
              <a:rPr lang="en-US" noProof="0" smtClean="0"/>
              <a:t>Second level</a:t>
            </a:r>
          </a:p>
          <a:p>
            <a:pPr lvl="2"/>
            <a:r>
              <a:rPr lang="en-US" noProof="0" smtClean="0"/>
              <a:t>Third level</a:t>
            </a:r>
          </a:p>
        </p:txBody>
      </p:sp>
      <p:sp>
        <p:nvSpPr>
          <p:cNvPr id="26" name="Picture Placeholder 25"/>
          <p:cNvSpPr>
            <a:spLocks noGrp="1"/>
          </p:cNvSpPr>
          <p:nvPr>
            <p:ph type="pic" sz="quarter" idx="20"/>
          </p:nvPr>
        </p:nvSpPr>
        <p:spPr>
          <a:xfrm>
            <a:off x="368300" y="1201341"/>
            <a:ext cx="960120" cy="717947"/>
          </a:xfrm>
          <a:solidFill>
            <a:schemeClr val="bg2"/>
          </a:solidFill>
        </p:spPr>
        <p:txBody>
          <a:bodyPr anchor="ctr" anchorCtr="1"/>
          <a:lstStyle>
            <a:lvl1pPr marL="0" indent="0" algn="ctr">
              <a:buNone/>
              <a:defRPr sz="1100">
                <a:solidFill>
                  <a:schemeClr val="bg2"/>
                </a:solidFill>
              </a:defRPr>
            </a:lvl1pPr>
          </a:lstStyle>
          <a:p>
            <a:r>
              <a:rPr lang="en-US" noProof="0" dirty="0" smtClean="0"/>
              <a:t>Click icon to add picture</a:t>
            </a:r>
            <a:endParaRPr lang="en-GB" noProof="0" dirty="0"/>
          </a:p>
        </p:txBody>
      </p:sp>
      <p:sp>
        <p:nvSpPr>
          <p:cNvPr id="28" name="Picture Placeholder 27"/>
          <p:cNvSpPr>
            <a:spLocks noGrp="1"/>
          </p:cNvSpPr>
          <p:nvPr>
            <p:ph type="pic" sz="quarter" idx="21"/>
          </p:nvPr>
        </p:nvSpPr>
        <p:spPr>
          <a:xfrm>
            <a:off x="368300" y="2151890"/>
            <a:ext cx="960120" cy="720090"/>
          </a:xfrm>
          <a:solidFill>
            <a:schemeClr val="bg2"/>
          </a:solidFill>
        </p:spPr>
        <p:txBody>
          <a:bodyPr anchor="ctr" anchorCtr="1"/>
          <a:lstStyle>
            <a:lvl1pPr marL="0" indent="0">
              <a:buNone/>
              <a:defRPr sz="1100">
                <a:solidFill>
                  <a:schemeClr val="bg2"/>
                </a:solidFill>
              </a:defRPr>
            </a:lvl1pPr>
          </a:lstStyle>
          <a:p>
            <a:r>
              <a:rPr lang="en-US" noProof="0" dirty="0" smtClean="0"/>
              <a:t>Click icon to add picture</a:t>
            </a:r>
            <a:endParaRPr lang="en-GB" noProof="0" dirty="0"/>
          </a:p>
        </p:txBody>
      </p:sp>
      <p:sp>
        <p:nvSpPr>
          <p:cNvPr id="30" name="Picture Placeholder 29"/>
          <p:cNvSpPr>
            <a:spLocks noGrp="1"/>
          </p:cNvSpPr>
          <p:nvPr>
            <p:ph type="pic" sz="quarter" idx="22"/>
          </p:nvPr>
        </p:nvSpPr>
        <p:spPr>
          <a:xfrm>
            <a:off x="368300" y="3104583"/>
            <a:ext cx="960120" cy="720090"/>
          </a:xfrm>
          <a:solidFill>
            <a:schemeClr val="bg2"/>
          </a:solidFill>
        </p:spPr>
        <p:txBody>
          <a:bodyPr anchor="ctr" anchorCtr="1"/>
          <a:lstStyle>
            <a:lvl1pPr marL="0" indent="0">
              <a:buNone/>
              <a:defRPr sz="1100">
                <a:solidFill>
                  <a:schemeClr val="bg2"/>
                </a:solidFill>
              </a:defRPr>
            </a:lvl1pPr>
          </a:lstStyle>
          <a:p>
            <a:r>
              <a:rPr lang="en-US" noProof="0" dirty="0" smtClean="0"/>
              <a:t>Click icon to add picture</a:t>
            </a:r>
            <a:endParaRPr lang="en-GB" noProof="0" dirty="0"/>
          </a:p>
        </p:txBody>
      </p:sp>
      <p:sp>
        <p:nvSpPr>
          <p:cNvPr id="32" name="Picture Placeholder 31"/>
          <p:cNvSpPr>
            <a:spLocks noGrp="1"/>
          </p:cNvSpPr>
          <p:nvPr>
            <p:ph type="pic" sz="quarter" idx="23"/>
          </p:nvPr>
        </p:nvSpPr>
        <p:spPr>
          <a:xfrm>
            <a:off x="4737100" y="1201340"/>
            <a:ext cx="960120" cy="720090"/>
          </a:xfrm>
          <a:solidFill>
            <a:schemeClr val="bg2"/>
          </a:solidFill>
        </p:spPr>
        <p:txBody>
          <a:bodyPr anchor="ctr" anchorCtr="1"/>
          <a:lstStyle>
            <a:lvl1pPr marL="0" indent="0">
              <a:buNone/>
              <a:defRPr sz="1100">
                <a:solidFill>
                  <a:schemeClr val="bg2"/>
                </a:solidFill>
              </a:defRPr>
            </a:lvl1pPr>
          </a:lstStyle>
          <a:p>
            <a:r>
              <a:rPr lang="en-US" noProof="0" dirty="0" smtClean="0"/>
              <a:t>Click icon to add picture</a:t>
            </a:r>
            <a:endParaRPr lang="en-GB" noProof="0" dirty="0"/>
          </a:p>
        </p:txBody>
      </p:sp>
      <p:sp>
        <p:nvSpPr>
          <p:cNvPr id="34" name="Picture Placeholder 33"/>
          <p:cNvSpPr>
            <a:spLocks noGrp="1"/>
          </p:cNvSpPr>
          <p:nvPr>
            <p:ph type="pic" sz="quarter" idx="24"/>
          </p:nvPr>
        </p:nvSpPr>
        <p:spPr>
          <a:xfrm>
            <a:off x="4737100" y="2152962"/>
            <a:ext cx="960120" cy="720090"/>
          </a:xfrm>
          <a:solidFill>
            <a:schemeClr val="bg2"/>
          </a:solidFill>
        </p:spPr>
        <p:txBody>
          <a:bodyPr anchor="ctr" anchorCtr="1"/>
          <a:lstStyle>
            <a:lvl1pPr marL="0" indent="0">
              <a:buNone/>
              <a:defRPr sz="1100">
                <a:solidFill>
                  <a:schemeClr val="bg2"/>
                </a:solidFill>
              </a:defRPr>
            </a:lvl1pPr>
          </a:lstStyle>
          <a:p>
            <a:r>
              <a:rPr lang="en-US" noProof="0" dirty="0" smtClean="0"/>
              <a:t>Click icon to add picture</a:t>
            </a:r>
            <a:endParaRPr lang="en-GB" noProof="0" dirty="0"/>
          </a:p>
        </p:txBody>
      </p:sp>
      <p:sp>
        <p:nvSpPr>
          <p:cNvPr id="36" name="Picture Placeholder 35"/>
          <p:cNvSpPr>
            <a:spLocks noGrp="1"/>
          </p:cNvSpPr>
          <p:nvPr>
            <p:ph type="pic" sz="quarter" idx="25"/>
          </p:nvPr>
        </p:nvSpPr>
        <p:spPr>
          <a:xfrm>
            <a:off x="4737100" y="3104583"/>
            <a:ext cx="960120" cy="720090"/>
          </a:xfrm>
          <a:solidFill>
            <a:schemeClr val="bg2"/>
          </a:solidFill>
        </p:spPr>
        <p:txBody>
          <a:bodyPr anchor="ctr" anchorCtr="1"/>
          <a:lstStyle>
            <a:lvl1pPr marL="0" indent="0">
              <a:buNone/>
              <a:defRPr sz="1100">
                <a:solidFill>
                  <a:schemeClr val="bg2"/>
                </a:solidFill>
              </a:defRPr>
            </a:lvl1pPr>
          </a:lstStyle>
          <a:p>
            <a:r>
              <a:rPr lang="en-US" noProof="0" dirty="0" smtClean="0"/>
              <a:t>Click icon to add picture</a:t>
            </a:r>
            <a:endParaRPr lang="en-GB" noProof="0" dirty="0"/>
          </a:p>
        </p:txBody>
      </p:sp>
      <p:sp>
        <p:nvSpPr>
          <p:cNvPr id="38" name="Text Placeholder 37"/>
          <p:cNvSpPr>
            <a:spLocks noGrp="1"/>
          </p:cNvSpPr>
          <p:nvPr>
            <p:ph type="body" sz="quarter" idx="26"/>
          </p:nvPr>
        </p:nvSpPr>
        <p:spPr>
          <a:xfrm>
            <a:off x="1490889" y="3079582"/>
            <a:ext cx="2651760" cy="72009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a:buNone/>
              <a:defRPr sz="1200"/>
            </a:lvl4pPr>
            <a:lvl5pPr>
              <a:buNone/>
              <a:defRPr sz="1200"/>
            </a:lvl5pPr>
          </a:lstStyle>
          <a:p>
            <a:pPr lvl="0"/>
            <a:r>
              <a:rPr lang="en-US" noProof="0" smtClean="0"/>
              <a:t>Click to edit Master text styles</a:t>
            </a:r>
          </a:p>
          <a:p>
            <a:pPr lvl="1"/>
            <a:r>
              <a:rPr lang="en-US" noProof="0" smtClean="0"/>
              <a:t>Second level</a:t>
            </a:r>
          </a:p>
          <a:p>
            <a:pPr lvl="2"/>
            <a:r>
              <a:rPr lang="en-US" noProof="0" smtClean="0"/>
              <a:t>Third level</a:t>
            </a:r>
          </a:p>
        </p:txBody>
      </p:sp>
      <p:sp>
        <p:nvSpPr>
          <p:cNvPr id="3" name="Title 2"/>
          <p:cNvSpPr>
            <a:spLocks noGrp="1"/>
          </p:cNvSpPr>
          <p:nvPr>
            <p:ph type="title"/>
          </p:nvPr>
        </p:nvSpPr>
        <p:spPr/>
        <p:txBody>
          <a:bodyPr/>
          <a:lstStyle/>
          <a:p>
            <a:r>
              <a:rPr lang="en-US" noProof="0" smtClean="0"/>
              <a:t>Click to edit Master title style</a:t>
            </a:r>
            <a:endParaRPr lang="en-GB" noProof="0" dirty="0"/>
          </a:p>
        </p:txBody>
      </p:sp>
      <p:sp>
        <p:nvSpPr>
          <p:cNvPr id="2" name="Footer Placeholder 1"/>
          <p:cNvSpPr>
            <a:spLocks noGrp="1"/>
          </p:cNvSpPr>
          <p:nvPr>
            <p:ph type="ftr" sz="quarter" idx="28"/>
          </p:nvPr>
        </p:nvSpPr>
        <p:spPr/>
        <p:txBody>
          <a:bodyPr/>
          <a:lstStyle/>
          <a:p>
            <a:r>
              <a:rPr lang="en-GB" noProof="0" dirty="0" smtClean="0"/>
              <a:t>Footer or alternate date</a:t>
            </a:r>
            <a:endParaRPr lang="en-GB" noProof="0" dirty="0"/>
          </a:p>
        </p:txBody>
      </p:sp>
    </p:spTree>
    <p:extLst>
      <p:ext uri="{BB962C8B-B14F-4D97-AF65-F5344CB8AC3E}">
        <p14:creationId xmlns:p14="http://schemas.microsoft.com/office/powerpoint/2010/main" val="381717260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ndividual Bio">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noProof="0" dirty="0" smtClean="0"/>
              <a:t>Month Day, Year</a:t>
            </a:r>
            <a:endParaRPr lang="en-GB" noProof="0" dirty="0"/>
          </a:p>
        </p:txBody>
      </p:sp>
      <p:sp>
        <p:nvSpPr>
          <p:cNvPr id="6" name="Slide Number Placeholder 5"/>
          <p:cNvSpPr>
            <a:spLocks noGrp="1"/>
          </p:cNvSpPr>
          <p:nvPr>
            <p:ph type="sldNum" sz="quarter" idx="12"/>
          </p:nvPr>
        </p:nvSpPr>
        <p:spPr/>
        <p:txBody>
          <a:bodyPr/>
          <a:lstStyle/>
          <a:p>
            <a:fld id="{D34DACC3-9742-4940-92E6-4CAB853A3218}" type="slidenum">
              <a:rPr lang="en-GB" noProof="0" smtClean="0"/>
              <a:pPr/>
              <a:t>‹#›</a:t>
            </a:fld>
            <a:endParaRPr lang="en-GB" noProof="0" dirty="0"/>
          </a:p>
        </p:txBody>
      </p:sp>
      <p:sp>
        <p:nvSpPr>
          <p:cNvPr id="14" name="Text Placeholder 13"/>
          <p:cNvSpPr>
            <a:spLocks noGrp="1"/>
          </p:cNvSpPr>
          <p:nvPr>
            <p:ph type="body" sz="quarter" idx="14"/>
          </p:nvPr>
        </p:nvSpPr>
        <p:spPr>
          <a:xfrm>
            <a:off x="1490889" y="1176341"/>
            <a:ext cx="2916011" cy="72009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marL="0" indent="0">
              <a:spcBef>
                <a:spcPts val="1200"/>
              </a:spcBef>
              <a:buNone/>
              <a:defRPr sz="1000"/>
            </a:lvl4pPr>
            <a:lvl5pPr marL="0" indent="0">
              <a:buNone/>
              <a:defRPr sz="900"/>
            </a:lvl5pPr>
          </a:lstStyle>
          <a:p>
            <a:pPr lvl="0"/>
            <a:r>
              <a:rPr lang="en-US" noProof="0" smtClean="0"/>
              <a:t>Click to edit Master text styles</a:t>
            </a:r>
          </a:p>
          <a:p>
            <a:pPr lvl="1"/>
            <a:r>
              <a:rPr lang="en-US" noProof="0" smtClean="0"/>
              <a:t>Second level</a:t>
            </a:r>
          </a:p>
          <a:p>
            <a:pPr lvl="2"/>
            <a:r>
              <a:rPr lang="en-US" noProof="0" smtClean="0"/>
              <a:t>Third level</a:t>
            </a:r>
          </a:p>
        </p:txBody>
      </p:sp>
      <p:sp>
        <p:nvSpPr>
          <p:cNvPr id="26" name="Picture Placeholder 25"/>
          <p:cNvSpPr>
            <a:spLocks noGrp="1"/>
          </p:cNvSpPr>
          <p:nvPr>
            <p:ph type="pic" sz="quarter" idx="20"/>
          </p:nvPr>
        </p:nvSpPr>
        <p:spPr>
          <a:xfrm>
            <a:off x="368300" y="1201341"/>
            <a:ext cx="960120" cy="717947"/>
          </a:xfrm>
          <a:solidFill>
            <a:schemeClr val="bg2"/>
          </a:solidFill>
        </p:spPr>
        <p:txBody>
          <a:bodyPr anchor="ctr" anchorCtr="1"/>
          <a:lstStyle>
            <a:lvl1pPr marL="0" indent="0" algn="ctr">
              <a:buNone/>
              <a:defRPr sz="1100">
                <a:solidFill>
                  <a:schemeClr val="bg2"/>
                </a:solidFill>
              </a:defRPr>
            </a:lvl1pPr>
          </a:lstStyle>
          <a:p>
            <a:r>
              <a:rPr lang="en-US" noProof="0" dirty="0" smtClean="0"/>
              <a:t>Click icon to add picture</a:t>
            </a:r>
            <a:endParaRPr lang="en-GB" noProof="0" dirty="0"/>
          </a:p>
        </p:txBody>
      </p:sp>
      <p:sp>
        <p:nvSpPr>
          <p:cNvPr id="21" name="Text Placeholder 20"/>
          <p:cNvSpPr>
            <a:spLocks noGrp="1"/>
          </p:cNvSpPr>
          <p:nvPr>
            <p:ph type="body" sz="quarter" idx="21"/>
          </p:nvPr>
        </p:nvSpPr>
        <p:spPr>
          <a:xfrm>
            <a:off x="366713" y="2093532"/>
            <a:ext cx="4040187" cy="2537999"/>
          </a:xfrm>
        </p:spPr>
        <p:txBody>
          <a:bodyPr/>
          <a:lstStyle>
            <a:lvl1pPr marL="0" indent="0">
              <a:spcBef>
                <a:spcPts val="1200"/>
              </a:spcBef>
              <a:buNone/>
              <a:defRPr sz="1050" b="0" baseline="0">
                <a:solidFill>
                  <a:srgbClr val="565A5C"/>
                </a:solidFill>
              </a:defRPr>
            </a:lvl1pPr>
            <a:lvl2pPr marL="115200" indent="-115200">
              <a:defRPr sz="1050"/>
            </a:lvl2pPr>
            <a:lvl3pPr marL="230400" indent="-115200">
              <a:spcBef>
                <a:spcPts val="600"/>
              </a:spcBef>
              <a:defRPr sz="1050"/>
            </a:lvl3pPr>
            <a:lvl4pPr marL="345600" indent="-115200">
              <a:spcBef>
                <a:spcPts val="600"/>
              </a:spcBef>
              <a:defRPr sz="1050"/>
            </a:lvl4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p:txBody>
      </p:sp>
      <p:sp>
        <p:nvSpPr>
          <p:cNvPr id="24" name="Text Placeholder 23"/>
          <p:cNvSpPr>
            <a:spLocks noGrp="1"/>
          </p:cNvSpPr>
          <p:nvPr>
            <p:ph type="body" sz="quarter" idx="22"/>
          </p:nvPr>
        </p:nvSpPr>
        <p:spPr>
          <a:xfrm>
            <a:off x="4737100" y="2093531"/>
            <a:ext cx="4038600" cy="2538000"/>
          </a:xfrm>
        </p:spPr>
        <p:txBody>
          <a:bodyPr/>
          <a:lstStyle>
            <a:lvl1pPr marL="115888" indent="-115888">
              <a:spcBef>
                <a:spcPts val="600"/>
              </a:spcBef>
              <a:buClr>
                <a:schemeClr val="tx1"/>
              </a:buClr>
              <a:defRPr sz="1050" b="0">
                <a:solidFill>
                  <a:srgbClr val="565A5C"/>
                </a:solidFill>
              </a:defRPr>
            </a:lvl1pPr>
            <a:lvl2pPr marL="230400" indent="-115200">
              <a:spcBef>
                <a:spcPts val="600"/>
              </a:spcBef>
              <a:defRPr sz="1050"/>
            </a:lvl2pPr>
            <a:lvl3pPr marL="345600" indent="-115200">
              <a:spcBef>
                <a:spcPts val="600"/>
              </a:spcBef>
              <a:defRPr sz="1050"/>
            </a:lvl3pPr>
            <a:lvl4pPr marL="460800" indent="-115200">
              <a:spcBef>
                <a:spcPts val="600"/>
              </a:spcBef>
              <a:defRPr sz="1050"/>
            </a:lvl4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p:txBody>
      </p:sp>
      <p:sp>
        <p:nvSpPr>
          <p:cNvPr id="3" name="Title 2"/>
          <p:cNvSpPr>
            <a:spLocks noGrp="1"/>
          </p:cNvSpPr>
          <p:nvPr>
            <p:ph type="title"/>
          </p:nvPr>
        </p:nvSpPr>
        <p:spPr/>
        <p:txBody>
          <a:bodyPr/>
          <a:lstStyle/>
          <a:p>
            <a:r>
              <a:rPr lang="en-US" noProof="0" smtClean="0"/>
              <a:t>Click to edit Master title style</a:t>
            </a:r>
            <a:endParaRPr lang="en-GB" noProof="0" dirty="0"/>
          </a:p>
        </p:txBody>
      </p:sp>
      <p:sp>
        <p:nvSpPr>
          <p:cNvPr id="2" name="Footer Placeholder 1"/>
          <p:cNvSpPr>
            <a:spLocks noGrp="1"/>
          </p:cNvSpPr>
          <p:nvPr>
            <p:ph type="ftr" sz="quarter" idx="23"/>
          </p:nvPr>
        </p:nvSpPr>
        <p:spPr/>
        <p:txBody>
          <a:bodyPr/>
          <a:lstStyle/>
          <a:p>
            <a:r>
              <a:rPr lang="en-GB" noProof="0" dirty="0" smtClean="0"/>
              <a:t>Footer or alternate date</a:t>
            </a:r>
            <a:endParaRPr lang="en-GB" noProof="0" dirty="0"/>
          </a:p>
        </p:txBody>
      </p:sp>
    </p:spTree>
    <p:extLst>
      <p:ext uri="{BB962C8B-B14F-4D97-AF65-F5344CB8AC3E}">
        <p14:creationId xmlns:p14="http://schemas.microsoft.com/office/powerpoint/2010/main" val="3217179722"/>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ombstone">
    <p:spTree>
      <p:nvGrpSpPr>
        <p:cNvPr id="1" name=""/>
        <p:cNvGrpSpPr/>
        <p:nvPr/>
      </p:nvGrpSpPr>
      <p:grpSpPr>
        <a:xfrm>
          <a:off x="0" y="0"/>
          <a:ext cx="0" cy="0"/>
          <a:chOff x="0" y="0"/>
          <a:chExt cx="0" cy="0"/>
        </a:xfrm>
      </p:grpSpPr>
      <p:sp>
        <p:nvSpPr>
          <p:cNvPr id="55" name="Picture Placeholder 54"/>
          <p:cNvSpPr>
            <a:spLocks noGrp="1"/>
          </p:cNvSpPr>
          <p:nvPr>
            <p:ph type="pic" sz="quarter" idx="35" hasCustomPrompt="1"/>
          </p:nvPr>
        </p:nvSpPr>
        <p:spPr>
          <a:xfrm>
            <a:off x="7229476" y="1202531"/>
            <a:ext cx="1546225" cy="1026000"/>
          </a:xfrm>
        </p:spPr>
        <p:txBody>
          <a:bodyPr anchor="ctr" anchorCtr="0"/>
          <a:lstStyle>
            <a:lvl1pPr marL="0" marR="0" indent="0" algn="ctr" defTabSz="457200" rtl="0" eaLnBrk="1" fontAlgn="auto" latinLnBrk="0" hangingPunct="1">
              <a:lnSpc>
                <a:spcPct val="100000"/>
              </a:lnSpc>
              <a:spcBef>
                <a:spcPts val="1000"/>
              </a:spcBef>
              <a:spcAft>
                <a:spcPts val="0"/>
              </a:spcAft>
              <a:buClr>
                <a:schemeClr val="accent1"/>
              </a:buClr>
              <a:buSzTx/>
              <a:buFont typeface="Arial"/>
              <a:buNone/>
              <a:tabLst/>
              <a:defRPr sz="1000"/>
            </a:lvl1pPr>
          </a:lstStyle>
          <a:p>
            <a:r>
              <a:rPr lang="en-GB" noProof="0" dirty="0" smtClean="0"/>
              <a:t>Photo 4.3x3.8cm</a:t>
            </a:r>
          </a:p>
        </p:txBody>
      </p:sp>
      <p:sp>
        <p:nvSpPr>
          <p:cNvPr id="56" name="Picture Placeholder 54"/>
          <p:cNvSpPr>
            <a:spLocks noGrp="1"/>
          </p:cNvSpPr>
          <p:nvPr>
            <p:ph type="pic" sz="quarter" idx="36" hasCustomPrompt="1"/>
          </p:nvPr>
        </p:nvSpPr>
        <p:spPr>
          <a:xfrm>
            <a:off x="7229476" y="2344472"/>
            <a:ext cx="1546225" cy="1026000"/>
          </a:xfrm>
        </p:spPr>
        <p:txBody>
          <a:bodyPr anchor="ctr" anchorCtr="0"/>
          <a:lstStyle>
            <a:lvl1pPr marL="0" indent="0" algn="ctr">
              <a:buNone/>
              <a:defRPr sz="1000"/>
            </a:lvl1pPr>
          </a:lstStyle>
          <a:p>
            <a:r>
              <a:rPr lang="en-GB" noProof="0" dirty="0" smtClean="0"/>
              <a:t>Photo 4.3x3.8cm</a:t>
            </a:r>
            <a:endParaRPr lang="en-GB" noProof="0" dirty="0"/>
          </a:p>
        </p:txBody>
      </p:sp>
      <p:sp>
        <p:nvSpPr>
          <p:cNvPr id="57" name="Picture Placeholder 54"/>
          <p:cNvSpPr>
            <a:spLocks noGrp="1"/>
          </p:cNvSpPr>
          <p:nvPr>
            <p:ph type="pic" sz="quarter" idx="37" hasCustomPrompt="1"/>
          </p:nvPr>
        </p:nvSpPr>
        <p:spPr>
          <a:xfrm>
            <a:off x="7229476" y="3486413"/>
            <a:ext cx="1546225" cy="1026000"/>
          </a:xfrm>
        </p:spPr>
        <p:txBody>
          <a:bodyPr anchor="ctr" anchorCtr="0"/>
          <a:lstStyle>
            <a:lvl1pPr marL="0" marR="0" indent="0" algn="ctr" defTabSz="457200" rtl="0" eaLnBrk="1" fontAlgn="auto" latinLnBrk="0" hangingPunct="1">
              <a:lnSpc>
                <a:spcPct val="100000"/>
              </a:lnSpc>
              <a:spcBef>
                <a:spcPts val="1000"/>
              </a:spcBef>
              <a:spcAft>
                <a:spcPts val="0"/>
              </a:spcAft>
              <a:buClr>
                <a:schemeClr val="accent1"/>
              </a:buClr>
              <a:buSzTx/>
              <a:buFont typeface="Arial"/>
              <a:buNone/>
              <a:tabLst/>
              <a:defRPr sz="1000"/>
            </a:lvl1pPr>
          </a:lstStyle>
          <a:p>
            <a:r>
              <a:rPr lang="en-GB" noProof="0" dirty="0" smtClean="0"/>
              <a:t>Photo 4.3x3.8cm</a:t>
            </a:r>
          </a:p>
        </p:txBody>
      </p:sp>
      <p:sp>
        <p:nvSpPr>
          <p:cNvPr id="3" name="Date Placeholder 2"/>
          <p:cNvSpPr>
            <a:spLocks noGrp="1"/>
          </p:cNvSpPr>
          <p:nvPr>
            <p:ph type="dt" sz="half" idx="10"/>
          </p:nvPr>
        </p:nvSpPr>
        <p:spPr/>
        <p:txBody>
          <a:bodyPr/>
          <a:lstStyle/>
          <a:p>
            <a:r>
              <a:rPr lang="en-US" noProof="0" dirty="0" smtClean="0"/>
              <a:t>Month Day, Year</a:t>
            </a:r>
            <a:endParaRPr lang="en-GB" noProof="0" dirty="0"/>
          </a:p>
        </p:txBody>
      </p:sp>
      <p:sp>
        <p:nvSpPr>
          <p:cNvPr id="5" name="Slide Number Placeholder 4"/>
          <p:cNvSpPr>
            <a:spLocks noGrp="1"/>
          </p:cNvSpPr>
          <p:nvPr>
            <p:ph type="sldNum" sz="quarter" idx="12"/>
          </p:nvPr>
        </p:nvSpPr>
        <p:spPr/>
        <p:txBody>
          <a:bodyPr/>
          <a:lstStyle/>
          <a:p>
            <a:fld id="{D34DACC3-9742-4940-92E6-4CAB853A3218}" type="slidenum">
              <a:rPr lang="en-GB" noProof="0" smtClean="0"/>
              <a:pPr/>
              <a:t>‹#›</a:t>
            </a:fld>
            <a:endParaRPr lang="en-GB" noProof="0" dirty="0"/>
          </a:p>
        </p:txBody>
      </p:sp>
      <p:sp>
        <p:nvSpPr>
          <p:cNvPr id="4" name="Title 3"/>
          <p:cNvSpPr>
            <a:spLocks noGrp="1"/>
          </p:cNvSpPr>
          <p:nvPr>
            <p:ph type="title"/>
          </p:nvPr>
        </p:nvSpPr>
        <p:spPr/>
        <p:txBody>
          <a:bodyPr/>
          <a:lstStyle/>
          <a:p>
            <a:r>
              <a:rPr lang="en-US" noProof="0" smtClean="0"/>
              <a:t>Click to edit Master title style</a:t>
            </a:r>
            <a:endParaRPr lang="en-GB" noProof="0" dirty="0"/>
          </a:p>
        </p:txBody>
      </p:sp>
      <p:sp>
        <p:nvSpPr>
          <p:cNvPr id="7" name="Text Placeholder 6"/>
          <p:cNvSpPr>
            <a:spLocks noGrp="1"/>
          </p:cNvSpPr>
          <p:nvPr>
            <p:ph type="body" sz="quarter" idx="15"/>
          </p:nvPr>
        </p:nvSpPr>
        <p:spPr>
          <a:xfrm>
            <a:off x="366713" y="1202531"/>
            <a:ext cx="1548000" cy="1242000"/>
          </a:xfrm>
          <a:blipFill>
            <a:blip r:embed="rId2"/>
            <a:stretch>
              <a:fillRect/>
            </a:stretch>
          </a:blipFill>
        </p:spPr>
        <p:txBody>
          <a:bodyPr lIns="72000" tIns="64800" rIns="72000" bIns="72000"/>
          <a:lstStyle>
            <a:lvl1pPr marL="0" indent="0">
              <a:spcBef>
                <a:spcPts val="600"/>
              </a:spcBef>
              <a:buNone/>
              <a:defRPr sz="800" b="1">
                <a:solidFill>
                  <a:schemeClr val="tx2"/>
                </a:solidFill>
              </a:defRPr>
            </a:lvl1pPr>
            <a:lvl2pPr marL="0" indent="0">
              <a:spcBef>
                <a:spcPts val="300"/>
              </a:spcBef>
              <a:buNone/>
              <a:defRPr sz="800"/>
            </a:lvl2pPr>
            <a:lvl3pPr marL="72000" indent="-72000">
              <a:spcBef>
                <a:spcPts val="300"/>
              </a:spcBef>
              <a:defRPr sz="800"/>
            </a:lvl3pPr>
            <a:lvl4pPr marL="144000" indent="-72000">
              <a:spcBef>
                <a:spcPts val="300"/>
              </a:spcBef>
              <a:defRPr sz="800"/>
            </a:lvl4pPr>
            <a:lvl5pPr marL="216000" indent="-72000">
              <a:spcBef>
                <a:spcPts val="300"/>
              </a:spcBef>
              <a:defRPr sz="800"/>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8" name="Picture Placeholder 8"/>
          <p:cNvSpPr>
            <a:spLocks noGrp="1"/>
          </p:cNvSpPr>
          <p:nvPr>
            <p:ph type="pic" sz="quarter" idx="16" hasCustomPrompt="1"/>
          </p:nvPr>
        </p:nvSpPr>
        <p:spPr>
          <a:xfrm>
            <a:off x="366713" y="2444531"/>
            <a:ext cx="1548000" cy="351000"/>
          </a:xfrm>
        </p:spPr>
        <p:txBody>
          <a:bodyPr anchor="ctr" anchorCtr="0"/>
          <a:lstStyle>
            <a:lvl1pPr marL="0" indent="0" algn="r">
              <a:buNone/>
              <a:defRPr sz="800"/>
            </a:lvl1pPr>
          </a:lstStyle>
          <a:p>
            <a:r>
              <a:rPr lang="en-GB" noProof="0" dirty="0" smtClean="0"/>
              <a:t>[Client logo]</a:t>
            </a:r>
            <a:endParaRPr lang="en-GB" noProof="0" dirty="0"/>
          </a:p>
        </p:txBody>
      </p:sp>
      <p:sp>
        <p:nvSpPr>
          <p:cNvPr id="27" name="Text Placeholder 6"/>
          <p:cNvSpPr>
            <a:spLocks noGrp="1"/>
          </p:cNvSpPr>
          <p:nvPr>
            <p:ph type="body" sz="quarter" idx="17"/>
          </p:nvPr>
        </p:nvSpPr>
        <p:spPr>
          <a:xfrm>
            <a:off x="2081213" y="1202531"/>
            <a:ext cx="1548000" cy="1242000"/>
          </a:xfrm>
          <a:blipFill>
            <a:blip r:embed="rId2"/>
            <a:stretch>
              <a:fillRect/>
            </a:stretch>
          </a:blipFill>
        </p:spPr>
        <p:txBody>
          <a:bodyPr lIns="72000" tIns="64800" rIns="72000" bIns="72000"/>
          <a:lstStyle>
            <a:lvl1pPr marL="0" indent="0">
              <a:spcBef>
                <a:spcPts val="600"/>
              </a:spcBef>
              <a:buNone/>
              <a:defRPr lang="en-US" sz="800" b="1" kern="1200" dirty="0" smtClean="0">
                <a:solidFill>
                  <a:schemeClr val="tx2"/>
                </a:solidFill>
                <a:latin typeface="+mn-lt"/>
                <a:ea typeface="+mn-ea"/>
                <a:cs typeface="Arial" pitchFamily="34" charset="0"/>
              </a:defRPr>
            </a:lvl1pPr>
            <a:lvl2pPr marL="0" indent="0">
              <a:spcBef>
                <a:spcPts val="300"/>
              </a:spcBef>
              <a:buNone/>
              <a:defRPr sz="800"/>
            </a:lvl2pPr>
            <a:lvl3pPr marL="72000" indent="-72000">
              <a:spcBef>
                <a:spcPts val="300"/>
              </a:spcBef>
              <a:defRPr sz="800"/>
            </a:lvl3pPr>
            <a:lvl4pPr marL="144000" indent="-72000">
              <a:spcBef>
                <a:spcPts val="300"/>
              </a:spcBef>
              <a:defRPr sz="800"/>
            </a:lvl4pPr>
            <a:lvl5pPr marL="216000" indent="-72000">
              <a:spcBef>
                <a:spcPts val="300"/>
              </a:spcBef>
              <a:defRPr sz="800"/>
            </a:lvl5pPr>
          </a:lstStyle>
          <a:p>
            <a:pPr marL="0" lvl="0" indent="0" algn="l" defTabSz="457200" rtl="0" eaLnBrk="1" latinLnBrk="0" hangingPunct="1">
              <a:spcBef>
                <a:spcPts val="600"/>
              </a:spcBef>
              <a:buClr>
                <a:schemeClr val="tx2"/>
              </a:buClr>
              <a:buFont typeface="Arial"/>
              <a:buNone/>
            </a:pPr>
            <a:r>
              <a:rPr lang="en-US" noProof="0" smtClean="0"/>
              <a:t>Click to edit Master text styles</a:t>
            </a:r>
          </a:p>
          <a:p>
            <a:pPr marL="0" lvl="1" indent="0" algn="l" defTabSz="457200" rtl="0" eaLnBrk="1" latinLnBrk="0" hangingPunct="1">
              <a:spcBef>
                <a:spcPts val="600"/>
              </a:spcBef>
              <a:buClr>
                <a:schemeClr val="tx2"/>
              </a:buClr>
              <a:buFont typeface="Arial"/>
              <a:buNone/>
            </a:pPr>
            <a:r>
              <a:rPr lang="en-US" noProof="0" smtClean="0"/>
              <a:t>Second level</a:t>
            </a:r>
          </a:p>
          <a:p>
            <a:pPr marL="0" lvl="2" indent="0" algn="l" defTabSz="457200" rtl="0" eaLnBrk="1" latinLnBrk="0" hangingPunct="1">
              <a:spcBef>
                <a:spcPts val="600"/>
              </a:spcBef>
              <a:buClr>
                <a:schemeClr val="tx2"/>
              </a:buClr>
              <a:buFont typeface="Arial"/>
              <a:buNone/>
            </a:pPr>
            <a:r>
              <a:rPr lang="en-US" noProof="0" smtClean="0"/>
              <a:t>Third level</a:t>
            </a:r>
          </a:p>
          <a:p>
            <a:pPr marL="0" lvl="3" indent="0" algn="l" defTabSz="457200" rtl="0" eaLnBrk="1" latinLnBrk="0" hangingPunct="1">
              <a:spcBef>
                <a:spcPts val="600"/>
              </a:spcBef>
              <a:buClr>
                <a:schemeClr val="tx2"/>
              </a:buClr>
              <a:buFont typeface="Arial"/>
              <a:buNone/>
            </a:pPr>
            <a:r>
              <a:rPr lang="en-US" noProof="0" smtClean="0"/>
              <a:t>Fourth level</a:t>
            </a:r>
          </a:p>
          <a:p>
            <a:pPr marL="0" lvl="4" indent="0" algn="l" defTabSz="457200" rtl="0" eaLnBrk="1" latinLnBrk="0" hangingPunct="1">
              <a:spcBef>
                <a:spcPts val="600"/>
              </a:spcBef>
              <a:buClr>
                <a:schemeClr val="tx2"/>
              </a:buClr>
              <a:buFont typeface="Arial"/>
              <a:buNone/>
            </a:pPr>
            <a:r>
              <a:rPr lang="en-US" noProof="0" smtClean="0"/>
              <a:t>Fifth level</a:t>
            </a:r>
            <a:endParaRPr lang="en-GB" noProof="0" dirty="0"/>
          </a:p>
        </p:txBody>
      </p:sp>
      <p:sp>
        <p:nvSpPr>
          <p:cNvPr id="28" name="Picture Placeholder 8"/>
          <p:cNvSpPr>
            <a:spLocks noGrp="1"/>
          </p:cNvSpPr>
          <p:nvPr>
            <p:ph type="pic" sz="quarter" idx="18" hasCustomPrompt="1"/>
          </p:nvPr>
        </p:nvSpPr>
        <p:spPr>
          <a:xfrm>
            <a:off x="2081213" y="2444531"/>
            <a:ext cx="1548000" cy="351000"/>
          </a:xfrm>
        </p:spPr>
        <p:txBody>
          <a:bodyPr anchor="ctr" anchorCtr="0"/>
          <a:lstStyle>
            <a:lvl1pPr marL="0" indent="0" algn="r">
              <a:buNone/>
              <a:defRPr sz="800"/>
            </a:lvl1pPr>
          </a:lstStyle>
          <a:p>
            <a:r>
              <a:rPr lang="en-GB" noProof="0" dirty="0" smtClean="0"/>
              <a:t>[Client logo]</a:t>
            </a:r>
            <a:endParaRPr lang="en-GB" noProof="0" dirty="0"/>
          </a:p>
        </p:txBody>
      </p:sp>
      <p:sp>
        <p:nvSpPr>
          <p:cNvPr id="29" name="Text Placeholder 6"/>
          <p:cNvSpPr>
            <a:spLocks noGrp="1"/>
          </p:cNvSpPr>
          <p:nvPr>
            <p:ph type="body" sz="quarter" idx="19"/>
          </p:nvPr>
        </p:nvSpPr>
        <p:spPr>
          <a:xfrm>
            <a:off x="366713" y="2919413"/>
            <a:ext cx="1548000" cy="1242000"/>
          </a:xfrm>
          <a:blipFill>
            <a:blip r:embed="rId2"/>
            <a:stretch>
              <a:fillRect/>
            </a:stretch>
          </a:blipFill>
        </p:spPr>
        <p:txBody>
          <a:bodyPr lIns="72000" tIns="64800" rIns="72000" bIns="72000"/>
          <a:lstStyle>
            <a:lvl1pPr marL="0" indent="0">
              <a:spcBef>
                <a:spcPts val="600"/>
              </a:spcBef>
              <a:buNone/>
              <a:defRPr lang="en-US" sz="800" b="1" kern="1200" dirty="0" smtClean="0">
                <a:solidFill>
                  <a:schemeClr val="tx2"/>
                </a:solidFill>
                <a:latin typeface="+mn-lt"/>
                <a:ea typeface="+mn-ea"/>
                <a:cs typeface="Arial" pitchFamily="34" charset="0"/>
              </a:defRPr>
            </a:lvl1pPr>
            <a:lvl2pPr marL="0" indent="0">
              <a:spcBef>
                <a:spcPts val="300"/>
              </a:spcBef>
              <a:buNone/>
              <a:defRPr sz="800"/>
            </a:lvl2pPr>
            <a:lvl3pPr marL="72000" indent="-72000">
              <a:spcBef>
                <a:spcPts val="300"/>
              </a:spcBef>
              <a:defRPr sz="800"/>
            </a:lvl3pPr>
            <a:lvl4pPr marL="144000" indent="-72000">
              <a:spcBef>
                <a:spcPts val="300"/>
              </a:spcBef>
              <a:defRPr sz="800"/>
            </a:lvl4pPr>
            <a:lvl5pPr marL="216000" indent="-72000">
              <a:spcBef>
                <a:spcPts val="300"/>
              </a:spcBef>
              <a:defRPr sz="800"/>
            </a:lvl5pPr>
          </a:lstStyle>
          <a:p>
            <a:pPr marL="0" lvl="0" indent="0" algn="l" defTabSz="457200" rtl="0" eaLnBrk="1" latinLnBrk="0" hangingPunct="1">
              <a:spcBef>
                <a:spcPts val="600"/>
              </a:spcBef>
              <a:buClr>
                <a:schemeClr val="tx2"/>
              </a:buClr>
              <a:buFont typeface="Arial"/>
              <a:buNone/>
            </a:pPr>
            <a:r>
              <a:rPr lang="en-US" noProof="0" smtClean="0"/>
              <a:t>Click to edit Master text styles</a:t>
            </a:r>
          </a:p>
          <a:p>
            <a:pPr marL="0" lvl="1" indent="0" algn="l" defTabSz="457200" rtl="0" eaLnBrk="1" latinLnBrk="0" hangingPunct="1">
              <a:spcBef>
                <a:spcPts val="600"/>
              </a:spcBef>
              <a:buClr>
                <a:schemeClr val="tx2"/>
              </a:buClr>
              <a:buFont typeface="Arial"/>
              <a:buNone/>
            </a:pPr>
            <a:r>
              <a:rPr lang="en-US" noProof="0" smtClean="0"/>
              <a:t>Second level</a:t>
            </a:r>
          </a:p>
          <a:p>
            <a:pPr marL="0" lvl="2" indent="0" algn="l" defTabSz="457200" rtl="0" eaLnBrk="1" latinLnBrk="0" hangingPunct="1">
              <a:spcBef>
                <a:spcPts val="600"/>
              </a:spcBef>
              <a:buClr>
                <a:schemeClr val="tx2"/>
              </a:buClr>
              <a:buFont typeface="Arial"/>
              <a:buNone/>
            </a:pPr>
            <a:r>
              <a:rPr lang="en-US" noProof="0" smtClean="0"/>
              <a:t>Third level</a:t>
            </a:r>
          </a:p>
          <a:p>
            <a:pPr marL="0" lvl="3" indent="0" algn="l" defTabSz="457200" rtl="0" eaLnBrk="1" latinLnBrk="0" hangingPunct="1">
              <a:spcBef>
                <a:spcPts val="600"/>
              </a:spcBef>
              <a:buClr>
                <a:schemeClr val="tx2"/>
              </a:buClr>
              <a:buFont typeface="Arial"/>
              <a:buNone/>
            </a:pPr>
            <a:r>
              <a:rPr lang="en-US" noProof="0" smtClean="0"/>
              <a:t>Fourth level</a:t>
            </a:r>
          </a:p>
          <a:p>
            <a:pPr marL="0" lvl="4" indent="0" algn="l" defTabSz="457200" rtl="0" eaLnBrk="1" latinLnBrk="0" hangingPunct="1">
              <a:spcBef>
                <a:spcPts val="600"/>
              </a:spcBef>
              <a:buClr>
                <a:schemeClr val="tx2"/>
              </a:buClr>
              <a:buFont typeface="Arial"/>
              <a:buNone/>
            </a:pPr>
            <a:r>
              <a:rPr lang="en-US" noProof="0" smtClean="0"/>
              <a:t>Fifth level</a:t>
            </a:r>
            <a:endParaRPr lang="en-GB" noProof="0" dirty="0"/>
          </a:p>
        </p:txBody>
      </p:sp>
      <p:sp>
        <p:nvSpPr>
          <p:cNvPr id="30" name="Picture Placeholder 8"/>
          <p:cNvSpPr>
            <a:spLocks noGrp="1"/>
          </p:cNvSpPr>
          <p:nvPr>
            <p:ph type="pic" sz="quarter" idx="20" hasCustomPrompt="1"/>
          </p:nvPr>
        </p:nvSpPr>
        <p:spPr>
          <a:xfrm>
            <a:off x="366713" y="4161413"/>
            <a:ext cx="1548000" cy="351000"/>
          </a:xfrm>
        </p:spPr>
        <p:txBody>
          <a:bodyPr anchor="ctr" anchorCtr="0"/>
          <a:lstStyle>
            <a:lvl1pPr marL="0" indent="0" algn="r">
              <a:buNone/>
              <a:defRPr sz="800"/>
            </a:lvl1pPr>
          </a:lstStyle>
          <a:p>
            <a:r>
              <a:rPr lang="en-GB" noProof="0" dirty="0" smtClean="0"/>
              <a:t>[Client logo]</a:t>
            </a:r>
            <a:endParaRPr lang="en-GB" noProof="0" dirty="0"/>
          </a:p>
        </p:txBody>
      </p:sp>
      <p:sp>
        <p:nvSpPr>
          <p:cNvPr id="31" name="Text Placeholder 6"/>
          <p:cNvSpPr>
            <a:spLocks noGrp="1"/>
          </p:cNvSpPr>
          <p:nvPr>
            <p:ph type="body" sz="quarter" idx="21"/>
          </p:nvPr>
        </p:nvSpPr>
        <p:spPr>
          <a:xfrm>
            <a:off x="2081213" y="2919413"/>
            <a:ext cx="1548000" cy="1242000"/>
          </a:xfrm>
          <a:blipFill>
            <a:blip r:embed="rId2"/>
            <a:stretch>
              <a:fillRect/>
            </a:stretch>
          </a:blipFill>
        </p:spPr>
        <p:txBody>
          <a:bodyPr lIns="72000" tIns="64800" rIns="72000" bIns="72000"/>
          <a:lstStyle>
            <a:lvl1pPr marL="0" indent="0">
              <a:spcBef>
                <a:spcPts val="600"/>
              </a:spcBef>
              <a:buNone/>
              <a:defRPr lang="en-US" sz="800" b="1" kern="1200" dirty="0" smtClean="0">
                <a:solidFill>
                  <a:schemeClr val="tx2"/>
                </a:solidFill>
                <a:latin typeface="+mn-lt"/>
                <a:ea typeface="+mn-ea"/>
                <a:cs typeface="Arial" pitchFamily="34" charset="0"/>
              </a:defRPr>
            </a:lvl1pPr>
            <a:lvl2pPr marL="0" indent="0">
              <a:spcBef>
                <a:spcPts val="300"/>
              </a:spcBef>
              <a:buNone/>
              <a:defRPr sz="800"/>
            </a:lvl2pPr>
            <a:lvl3pPr marL="72000" indent="-72000">
              <a:spcBef>
                <a:spcPts val="300"/>
              </a:spcBef>
              <a:defRPr sz="800"/>
            </a:lvl3pPr>
            <a:lvl4pPr marL="144000" indent="-72000">
              <a:spcBef>
                <a:spcPts val="300"/>
              </a:spcBef>
              <a:defRPr sz="800"/>
            </a:lvl4pPr>
            <a:lvl5pPr marL="216000" indent="-72000">
              <a:spcBef>
                <a:spcPts val="300"/>
              </a:spcBef>
              <a:defRPr sz="800"/>
            </a:lvl5pPr>
          </a:lstStyle>
          <a:p>
            <a:pPr marL="0" lvl="0" indent="0" algn="l" defTabSz="457200" rtl="0" eaLnBrk="1" latinLnBrk="0" hangingPunct="1">
              <a:spcBef>
                <a:spcPts val="600"/>
              </a:spcBef>
              <a:buClr>
                <a:schemeClr val="tx2"/>
              </a:buClr>
              <a:buFont typeface="Arial"/>
              <a:buNone/>
            </a:pPr>
            <a:r>
              <a:rPr lang="en-US" noProof="0" smtClean="0"/>
              <a:t>Click to edit Master text styles</a:t>
            </a:r>
          </a:p>
          <a:p>
            <a:pPr marL="0" lvl="1" indent="0" algn="l" defTabSz="457200" rtl="0" eaLnBrk="1" latinLnBrk="0" hangingPunct="1">
              <a:spcBef>
                <a:spcPts val="600"/>
              </a:spcBef>
              <a:buClr>
                <a:schemeClr val="tx2"/>
              </a:buClr>
              <a:buFont typeface="Arial"/>
              <a:buNone/>
            </a:pPr>
            <a:r>
              <a:rPr lang="en-US" noProof="0" smtClean="0"/>
              <a:t>Second level</a:t>
            </a:r>
          </a:p>
          <a:p>
            <a:pPr marL="0" lvl="2" indent="0" algn="l" defTabSz="457200" rtl="0" eaLnBrk="1" latinLnBrk="0" hangingPunct="1">
              <a:spcBef>
                <a:spcPts val="600"/>
              </a:spcBef>
              <a:buClr>
                <a:schemeClr val="tx2"/>
              </a:buClr>
              <a:buFont typeface="Arial"/>
              <a:buNone/>
            </a:pPr>
            <a:r>
              <a:rPr lang="en-US" noProof="0" smtClean="0"/>
              <a:t>Third level</a:t>
            </a:r>
          </a:p>
          <a:p>
            <a:pPr marL="0" lvl="3" indent="0" algn="l" defTabSz="457200" rtl="0" eaLnBrk="1" latinLnBrk="0" hangingPunct="1">
              <a:spcBef>
                <a:spcPts val="600"/>
              </a:spcBef>
              <a:buClr>
                <a:schemeClr val="tx2"/>
              </a:buClr>
              <a:buFont typeface="Arial"/>
              <a:buNone/>
            </a:pPr>
            <a:r>
              <a:rPr lang="en-US" noProof="0" smtClean="0"/>
              <a:t>Fourth level</a:t>
            </a:r>
          </a:p>
          <a:p>
            <a:pPr marL="0" lvl="4" indent="0" algn="l" defTabSz="457200" rtl="0" eaLnBrk="1" latinLnBrk="0" hangingPunct="1">
              <a:spcBef>
                <a:spcPts val="600"/>
              </a:spcBef>
              <a:buClr>
                <a:schemeClr val="tx2"/>
              </a:buClr>
              <a:buFont typeface="Arial"/>
              <a:buNone/>
            </a:pPr>
            <a:r>
              <a:rPr lang="en-US" noProof="0" smtClean="0"/>
              <a:t>Fifth level</a:t>
            </a:r>
            <a:endParaRPr lang="en-GB" noProof="0" dirty="0"/>
          </a:p>
        </p:txBody>
      </p:sp>
      <p:sp>
        <p:nvSpPr>
          <p:cNvPr id="32" name="Picture Placeholder 8"/>
          <p:cNvSpPr>
            <a:spLocks noGrp="1"/>
          </p:cNvSpPr>
          <p:nvPr>
            <p:ph type="pic" sz="quarter" idx="22" hasCustomPrompt="1"/>
          </p:nvPr>
        </p:nvSpPr>
        <p:spPr>
          <a:xfrm>
            <a:off x="2081213" y="4161413"/>
            <a:ext cx="1548000" cy="351000"/>
          </a:xfrm>
        </p:spPr>
        <p:txBody>
          <a:bodyPr anchor="ctr" anchorCtr="0"/>
          <a:lstStyle>
            <a:lvl1pPr marL="0" indent="0" algn="r">
              <a:buNone/>
              <a:defRPr sz="800"/>
            </a:lvl1pPr>
          </a:lstStyle>
          <a:p>
            <a:r>
              <a:rPr lang="en-GB" noProof="0" dirty="0" smtClean="0"/>
              <a:t>[Client logo]</a:t>
            </a:r>
            <a:endParaRPr lang="en-GB" noProof="0" dirty="0"/>
          </a:p>
        </p:txBody>
      </p:sp>
      <p:sp>
        <p:nvSpPr>
          <p:cNvPr id="34" name="Text Placeholder 6"/>
          <p:cNvSpPr>
            <a:spLocks noGrp="1"/>
          </p:cNvSpPr>
          <p:nvPr>
            <p:ph type="body" sz="quarter" idx="23"/>
          </p:nvPr>
        </p:nvSpPr>
        <p:spPr>
          <a:xfrm>
            <a:off x="3795713" y="1202531"/>
            <a:ext cx="1548000" cy="1242000"/>
          </a:xfrm>
          <a:blipFill>
            <a:blip r:embed="rId2"/>
            <a:stretch>
              <a:fillRect/>
            </a:stretch>
          </a:blipFill>
        </p:spPr>
        <p:txBody>
          <a:bodyPr lIns="72000" tIns="64800" rIns="72000" bIns="72000"/>
          <a:lstStyle>
            <a:lvl1pPr marL="0" indent="0">
              <a:spcBef>
                <a:spcPts val="600"/>
              </a:spcBef>
              <a:buNone/>
              <a:defRPr lang="en-US" sz="800" b="1" kern="1200" dirty="0" smtClean="0">
                <a:solidFill>
                  <a:schemeClr val="tx2"/>
                </a:solidFill>
                <a:latin typeface="+mn-lt"/>
                <a:ea typeface="+mn-ea"/>
                <a:cs typeface="Arial" pitchFamily="34" charset="0"/>
              </a:defRPr>
            </a:lvl1pPr>
            <a:lvl2pPr marL="0" indent="0">
              <a:spcBef>
                <a:spcPts val="300"/>
              </a:spcBef>
              <a:buNone/>
              <a:defRPr sz="800"/>
            </a:lvl2pPr>
            <a:lvl3pPr marL="72000" indent="-72000">
              <a:spcBef>
                <a:spcPts val="300"/>
              </a:spcBef>
              <a:defRPr sz="800"/>
            </a:lvl3pPr>
            <a:lvl4pPr marL="144000" indent="-72000">
              <a:spcBef>
                <a:spcPts val="300"/>
              </a:spcBef>
              <a:defRPr sz="800"/>
            </a:lvl4pPr>
            <a:lvl5pPr marL="216000" indent="-72000">
              <a:spcBef>
                <a:spcPts val="300"/>
              </a:spcBef>
              <a:defRPr sz="800"/>
            </a:lvl5pPr>
          </a:lstStyle>
          <a:p>
            <a:pPr marL="0" lvl="0" indent="0" algn="l" defTabSz="457200" rtl="0" eaLnBrk="1" latinLnBrk="0" hangingPunct="1">
              <a:spcBef>
                <a:spcPts val="600"/>
              </a:spcBef>
              <a:buClr>
                <a:schemeClr val="tx2"/>
              </a:buClr>
              <a:buFont typeface="Arial"/>
              <a:buNone/>
            </a:pPr>
            <a:r>
              <a:rPr lang="en-US" noProof="0" smtClean="0"/>
              <a:t>Click to edit Master text styles</a:t>
            </a:r>
          </a:p>
          <a:p>
            <a:pPr marL="0" lvl="1" indent="0" algn="l" defTabSz="457200" rtl="0" eaLnBrk="1" latinLnBrk="0" hangingPunct="1">
              <a:spcBef>
                <a:spcPts val="600"/>
              </a:spcBef>
              <a:buClr>
                <a:schemeClr val="tx2"/>
              </a:buClr>
              <a:buFont typeface="Arial"/>
              <a:buNone/>
            </a:pPr>
            <a:r>
              <a:rPr lang="en-US" noProof="0" smtClean="0"/>
              <a:t>Second level</a:t>
            </a:r>
          </a:p>
          <a:p>
            <a:pPr marL="0" lvl="2" indent="0" algn="l" defTabSz="457200" rtl="0" eaLnBrk="1" latinLnBrk="0" hangingPunct="1">
              <a:spcBef>
                <a:spcPts val="600"/>
              </a:spcBef>
              <a:buClr>
                <a:schemeClr val="tx2"/>
              </a:buClr>
              <a:buFont typeface="Arial"/>
              <a:buNone/>
            </a:pPr>
            <a:r>
              <a:rPr lang="en-US" noProof="0" smtClean="0"/>
              <a:t>Third level</a:t>
            </a:r>
          </a:p>
          <a:p>
            <a:pPr marL="0" lvl="3" indent="0" algn="l" defTabSz="457200" rtl="0" eaLnBrk="1" latinLnBrk="0" hangingPunct="1">
              <a:spcBef>
                <a:spcPts val="600"/>
              </a:spcBef>
              <a:buClr>
                <a:schemeClr val="tx2"/>
              </a:buClr>
              <a:buFont typeface="Arial"/>
              <a:buNone/>
            </a:pPr>
            <a:r>
              <a:rPr lang="en-US" noProof="0" smtClean="0"/>
              <a:t>Fourth level</a:t>
            </a:r>
          </a:p>
          <a:p>
            <a:pPr marL="0" lvl="4" indent="0" algn="l" defTabSz="457200" rtl="0" eaLnBrk="1" latinLnBrk="0" hangingPunct="1">
              <a:spcBef>
                <a:spcPts val="600"/>
              </a:spcBef>
              <a:buClr>
                <a:schemeClr val="tx2"/>
              </a:buClr>
              <a:buFont typeface="Arial"/>
              <a:buNone/>
            </a:pPr>
            <a:r>
              <a:rPr lang="en-US" noProof="0" smtClean="0"/>
              <a:t>Fifth level</a:t>
            </a:r>
            <a:endParaRPr lang="en-GB" noProof="0" dirty="0"/>
          </a:p>
        </p:txBody>
      </p:sp>
      <p:sp>
        <p:nvSpPr>
          <p:cNvPr id="35" name="Picture Placeholder 8"/>
          <p:cNvSpPr>
            <a:spLocks noGrp="1"/>
          </p:cNvSpPr>
          <p:nvPr>
            <p:ph type="pic" sz="quarter" idx="24" hasCustomPrompt="1"/>
          </p:nvPr>
        </p:nvSpPr>
        <p:spPr>
          <a:xfrm>
            <a:off x="3795713" y="2444531"/>
            <a:ext cx="1548000" cy="351000"/>
          </a:xfrm>
        </p:spPr>
        <p:txBody>
          <a:bodyPr anchor="ctr" anchorCtr="0"/>
          <a:lstStyle>
            <a:lvl1pPr marL="0" indent="0" algn="r">
              <a:buNone/>
              <a:defRPr sz="800"/>
            </a:lvl1pPr>
          </a:lstStyle>
          <a:p>
            <a:r>
              <a:rPr lang="en-GB" noProof="0" dirty="0" smtClean="0"/>
              <a:t>[Client logo]</a:t>
            </a:r>
            <a:endParaRPr lang="en-GB" noProof="0" dirty="0"/>
          </a:p>
        </p:txBody>
      </p:sp>
      <p:sp>
        <p:nvSpPr>
          <p:cNvPr id="36" name="Text Placeholder 6"/>
          <p:cNvSpPr>
            <a:spLocks noGrp="1"/>
          </p:cNvSpPr>
          <p:nvPr>
            <p:ph type="body" sz="quarter" idx="25"/>
          </p:nvPr>
        </p:nvSpPr>
        <p:spPr>
          <a:xfrm>
            <a:off x="5510213" y="1202531"/>
            <a:ext cx="1548000" cy="1242000"/>
          </a:xfrm>
          <a:blipFill>
            <a:blip r:embed="rId2"/>
            <a:stretch>
              <a:fillRect/>
            </a:stretch>
          </a:blipFill>
        </p:spPr>
        <p:txBody>
          <a:bodyPr lIns="72000" tIns="64800" rIns="72000" bIns="72000"/>
          <a:lstStyle>
            <a:lvl1pPr marL="0" indent="0">
              <a:spcBef>
                <a:spcPts val="600"/>
              </a:spcBef>
              <a:buNone/>
              <a:defRPr lang="en-US" sz="800" b="1" kern="1200" dirty="0" smtClean="0">
                <a:solidFill>
                  <a:schemeClr val="tx2"/>
                </a:solidFill>
                <a:latin typeface="+mn-lt"/>
                <a:ea typeface="+mn-ea"/>
                <a:cs typeface="Arial" pitchFamily="34" charset="0"/>
              </a:defRPr>
            </a:lvl1pPr>
            <a:lvl2pPr marL="0" indent="0">
              <a:spcBef>
                <a:spcPts val="300"/>
              </a:spcBef>
              <a:buNone/>
              <a:defRPr sz="800"/>
            </a:lvl2pPr>
            <a:lvl3pPr marL="72000" indent="-72000">
              <a:spcBef>
                <a:spcPts val="300"/>
              </a:spcBef>
              <a:defRPr sz="800"/>
            </a:lvl3pPr>
            <a:lvl4pPr marL="144000" indent="-72000">
              <a:spcBef>
                <a:spcPts val="300"/>
              </a:spcBef>
              <a:defRPr sz="800"/>
            </a:lvl4pPr>
            <a:lvl5pPr marL="216000" indent="-72000">
              <a:spcBef>
                <a:spcPts val="300"/>
              </a:spcBef>
              <a:defRPr sz="800"/>
            </a:lvl5pPr>
          </a:lstStyle>
          <a:p>
            <a:pPr marL="0" lvl="0" indent="0" algn="l" defTabSz="457200" rtl="0" eaLnBrk="1" latinLnBrk="0" hangingPunct="1">
              <a:spcBef>
                <a:spcPts val="600"/>
              </a:spcBef>
              <a:buClr>
                <a:schemeClr val="tx2"/>
              </a:buClr>
              <a:buFont typeface="Arial"/>
              <a:buNone/>
            </a:pPr>
            <a:r>
              <a:rPr lang="en-US" noProof="0" smtClean="0"/>
              <a:t>Click to edit Master text styles</a:t>
            </a:r>
          </a:p>
          <a:p>
            <a:pPr marL="0" lvl="1" indent="0" algn="l" defTabSz="457200" rtl="0" eaLnBrk="1" latinLnBrk="0" hangingPunct="1">
              <a:spcBef>
                <a:spcPts val="600"/>
              </a:spcBef>
              <a:buClr>
                <a:schemeClr val="tx2"/>
              </a:buClr>
              <a:buFont typeface="Arial"/>
              <a:buNone/>
            </a:pPr>
            <a:r>
              <a:rPr lang="en-US" noProof="0" smtClean="0"/>
              <a:t>Second level</a:t>
            </a:r>
          </a:p>
          <a:p>
            <a:pPr marL="0" lvl="2" indent="0" algn="l" defTabSz="457200" rtl="0" eaLnBrk="1" latinLnBrk="0" hangingPunct="1">
              <a:spcBef>
                <a:spcPts val="600"/>
              </a:spcBef>
              <a:buClr>
                <a:schemeClr val="tx2"/>
              </a:buClr>
              <a:buFont typeface="Arial"/>
              <a:buNone/>
            </a:pPr>
            <a:r>
              <a:rPr lang="en-US" noProof="0" smtClean="0"/>
              <a:t>Third level</a:t>
            </a:r>
          </a:p>
          <a:p>
            <a:pPr marL="0" lvl="3" indent="0" algn="l" defTabSz="457200" rtl="0" eaLnBrk="1" latinLnBrk="0" hangingPunct="1">
              <a:spcBef>
                <a:spcPts val="600"/>
              </a:spcBef>
              <a:buClr>
                <a:schemeClr val="tx2"/>
              </a:buClr>
              <a:buFont typeface="Arial"/>
              <a:buNone/>
            </a:pPr>
            <a:r>
              <a:rPr lang="en-US" noProof="0" smtClean="0"/>
              <a:t>Fourth level</a:t>
            </a:r>
          </a:p>
          <a:p>
            <a:pPr marL="0" lvl="4" indent="0" algn="l" defTabSz="457200" rtl="0" eaLnBrk="1" latinLnBrk="0" hangingPunct="1">
              <a:spcBef>
                <a:spcPts val="600"/>
              </a:spcBef>
              <a:buClr>
                <a:schemeClr val="tx2"/>
              </a:buClr>
              <a:buFont typeface="Arial"/>
              <a:buNone/>
            </a:pPr>
            <a:r>
              <a:rPr lang="en-US" noProof="0" smtClean="0"/>
              <a:t>Fifth level</a:t>
            </a:r>
            <a:endParaRPr lang="en-GB" noProof="0" dirty="0"/>
          </a:p>
        </p:txBody>
      </p:sp>
      <p:sp>
        <p:nvSpPr>
          <p:cNvPr id="37" name="Picture Placeholder 8"/>
          <p:cNvSpPr>
            <a:spLocks noGrp="1"/>
          </p:cNvSpPr>
          <p:nvPr>
            <p:ph type="pic" sz="quarter" idx="26" hasCustomPrompt="1"/>
          </p:nvPr>
        </p:nvSpPr>
        <p:spPr>
          <a:xfrm>
            <a:off x="5510213" y="2444531"/>
            <a:ext cx="1548000" cy="351000"/>
          </a:xfrm>
        </p:spPr>
        <p:txBody>
          <a:bodyPr anchor="ctr" anchorCtr="0"/>
          <a:lstStyle>
            <a:lvl1pPr marL="0" indent="0" algn="r">
              <a:buNone/>
              <a:defRPr sz="800"/>
            </a:lvl1pPr>
          </a:lstStyle>
          <a:p>
            <a:r>
              <a:rPr lang="en-GB" noProof="0" dirty="0" smtClean="0"/>
              <a:t>[Client logo]</a:t>
            </a:r>
            <a:endParaRPr lang="en-GB" noProof="0" dirty="0"/>
          </a:p>
        </p:txBody>
      </p:sp>
      <p:sp>
        <p:nvSpPr>
          <p:cNvPr id="38" name="Text Placeholder 6"/>
          <p:cNvSpPr>
            <a:spLocks noGrp="1"/>
          </p:cNvSpPr>
          <p:nvPr>
            <p:ph type="body" sz="quarter" idx="27"/>
          </p:nvPr>
        </p:nvSpPr>
        <p:spPr>
          <a:xfrm>
            <a:off x="3795713" y="2919413"/>
            <a:ext cx="1548000" cy="1242000"/>
          </a:xfrm>
          <a:blipFill>
            <a:blip r:embed="rId2"/>
            <a:stretch>
              <a:fillRect/>
            </a:stretch>
          </a:blipFill>
        </p:spPr>
        <p:txBody>
          <a:bodyPr lIns="72000" tIns="64800" rIns="72000" bIns="72000"/>
          <a:lstStyle>
            <a:lvl1pPr marL="0" indent="0">
              <a:spcBef>
                <a:spcPts val="600"/>
              </a:spcBef>
              <a:buNone/>
              <a:defRPr lang="en-US" sz="800" b="1" kern="1200" dirty="0" smtClean="0">
                <a:solidFill>
                  <a:schemeClr val="tx2"/>
                </a:solidFill>
                <a:latin typeface="+mn-lt"/>
                <a:ea typeface="+mn-ea"/>
                <a:cs typeface="Arial" pitchFamily="34" charset="0"/>
              </a:defRPr>
            </a:lvl1pPr>
            <a:lvl2pPr marL="0" indent="0">
              <a:spcBef>
                <a:spcPts val="300"/>
              </a:spcBef>
              <a:buNone/>
              <a:defRPr sz="800"/>
            </a:lvl2pPr>
            <a:lvl3pPr marL="72000" indent="-72000">
              <a:spcBef>
                <a:spcPts val="300"/>
              </a:spcBef>
              <a:defRPr sz="800"/>
            </a:lvl3pPr>
            <a:lvl4pPr marL="144000" indent="-72000">
              <a:spcBef>
                <a:spcPts val="300"/>
              </a:spcBef>
              <a:defRPr sz="800"/>
            </a:lvl4pPr>
            <a:lvl5pPr marL="216000" indent="-72000">
              <a:spcBef>
                <a:spcPts val="300"/>
              </a:spcBef>
              <a:defRPr sz="800"/>
            </a:lvl5pPr>
          </a:lstStyle>
          <a:p>
            <a:pPr marL="0" lvl="0" indent="0" algn="l" defTabSz="457200" rtl="0" eaLnBrk="1" latinLnBrk="0" hangingPunct="1">
              <a:spcBef>
                <a:spcPts val="600"/>
              </a:spcBef>
              <a:buClr>
                <a:schemeClr val="tx2"/>
              </a:buClr>
              <a:buFont typeface="Arial"/>
              <a:buNone/>
            </a:pPr>
            <a:r>
              <a:rPr lang="en-US" noProof="0" smtClean="0"/>
              <a:t>Click to edit Master text styles</a:t>
            </a:r>
          </a:p>
          <a:p>
            <a:pPr marL="0" lvl="1" indent="0" algn="l" defTabSz="457200" rtl="0" eaLnBrk="1" latinLnBrk="0" hangingPunct="1">
              <a:spcBef>
                <a:spcPts val="600"/>
              </a:spcBef>
              <a:buClr>
                <a:schemeClr val="tx2"/>
              </a:buClr>
              <a:buFont typeface="Arial"/>
              <a:buNone/>
            </a:pPr>
            <a:r>
              <a:rPr lang="en-US" noProof="0" smtClean="0"/>
              <a:t>Second level</a:t>
            </a:r>
          </a:p>
          <a:p>
            <a:pPr marL="0" lvl="2" indent="0" algn="l" defTabSz="457200" rtl="0" eaLnBrk="1" latinLnBrk="0" hangingPunct="1">
              <a:spcBef>
                <a:spcPts val="600"/>
              </a:spcBef>
              <a:buClr>
                <a:schemeClr val="tx2"/>
              </a:buClr>
              <a:buFont typeface="Arial"/>
              <a:buNone/>
            </a:pPr>
            <a:r>
              <a:rPr lang="en-US" noProof="0" smtClean="0"/>
              <a:t>Third level</a:t>
            </a:r>
          </a:p>
          <a:p>
            <a:pPr marL="0" lvl="3" indent="0" algn="l" defTabSz="457200" rtl="0" eaLnBrk="1" latinLnBrk="0" hangingPunct="1">
              <a:spcBef>
                <a:spcPts val="600"/>
              </a:spcBef>
              <a:buClr>
                <a:schemeClr val="tx2"/>
              </a:buClr>
              <a:buFont typeface="Arial"/>
              <a:buNone/>
            </a:pPr>
            <a:r>
              <a:rPr lang="en-US" noProof="0" smtClean="0"/>
              <a:t>Fourth level</a:t>
            </a:r>
          </a:p>
          <a:p>
            <a:pPr marL="0" lvl="4" indent="0" algn="l" defTabSz="457200" rtl="0" eaLnBrk="1" latinLnBrk="0" hangingPunct="1">
              <a:spcBef>
                <a:spcPts val="600"/>
              </a:spcBef>
              <a:buClr>
                <a:schemeClr val="tx2"/>
              </a:buClr>
              <a:buFont typeface="Arial"/>
              <a:buNone/>
            </a:pPr>
            <a:r>
              <a:rPr lang="en-US" noProof="0" smtClean="0"/>
              <a:t>Fifth level</a:t>
            </a:r>
            <a:endParaRPr lang="en-GB" noProof="0" dirty="0"/>
          </a:p>
        </p:txBody>
      </p:sp>
      <p:sp>
        <p:nvSpPr>
          <p:cNvPr id="39" name="Picture Placeholder 8"/>
          <p:cNvSpPr>
            <a:spLocks noGrp="1"/>
          </p:cNvSpPr>
          <p:nvPr>
            <p:ph type="pic" sz="quarter" idx="28" hasCustomPrompt="1"/>
          </p:nvPr>
        </p:nvSpPr>
        <p:spPr>
          <a:xfrm>
            <a:off x="3795713" y="4161413"/>
            <a:ext cx="1548000" cy="351000"/>
          </a:xfrm>
        </p:spPr>
        <p:txBody>
          <a:bodyPr anchor="ctr" anchorCtr="0"/>
          <a:lstStyle>
            <a:lvl1pPr marL="0" indent="0" algn="r">
              <a:buNone/>
              <a:defRPr sz="800"/>
            </a:lvl1pPr>
          </a:lstStyle>
          <a:p>
            <a:r>
              <a:rPr lang="en-GB" noProof="0" dirty="0" smtClean="0"/>
              <a:t>[Client logo]</a:t>
            </a:r>
            <a:endParaRPr lang="en-GB" noProof="0" dirty="0"/>
          </a:p>
        </p:txBody>
      </p:sp>
      <p:sp>
        <p:nvSpPr>
          <p:cNvPr id="40" name="Text Placeholder 6"/>
          <p:cNvSpPr>
            <a:spLocks noGrp="1"/>
          </p:cNvSpPr>
          <p:nvPr>
            <p:ph type="body" sz="quarter" idx="29"/>
          </p:nvPr>
        </p:nvSpPr>
        <p:spPr>
          <a:xfrm>
            <a:off x="5510213" y="2919413"/>
            <a:ext cx="1548000" cy="1242000"/>
          </a:xfrm>
          <a:blipFill>
            <a:blip r:embed="rId2"/>
            <a:stretch>
              <a:fillRect/>
            </a:stretch>
          </a:blipFill>
        </p:spPr>
        <p:txBody>
          <a:bodyPr lIns="72000" tIns="64800" rIns="72000" bIns="72000"/>
          <a:lstStyle>
            <a:lvl1pPr marL="0" indent="0">
              <a:spcBef>
                <a:spcPts val="600"/>
              </a:spcBef>
              <a:buNone/>
              <a:defRPr lang="en-US" sz="800" b="1" kern="1200" dirty="0" smtClean="0">
                <a:solidFill>
                  <a:schemeClr val="tx2"/>
                </a:solidFill>
                <a:latin typeface="+mn-lt"/>
                <a:ea typeface="+mn-ea"/>
                <a:cs typeface="Arial" pitchFamily="34" charset="0"/>
              </a:defRPr>
            </a:lvl1pPr>
            <a:lvl2pPr marL="0" indent="0">
              <a:spcBef>
                <a:spcPts val="300"/>
              </a:spcBef>
              <a:buNone/>
              <a:defRPr sz="800"/>
            </a:lvl2pPr>
            <a:lvl3pPr marL="72000" indent="-72000">
              <a:spcBef>
                <a:spcPts val="300"/>
              </a:spcBef>
              <a:defRPr sz="800"/>
            </a:lvl3pPr>
            <a:lvl4pPr marL="144000" indent="-72000">
              <a:spcBef>
                <a:spcPts val="300"/>
              </a:spcBef>
              <a:defRPr sz="800"/>
            </a:lvl4pPr>
            <a:lvl5pPr marL="216000" indent="-72000">
              <a:spcBef>
                <a:spcPts val="300"/>
              </a:spcBef>
              <a:defRPr sz="800"/>
            </a:lvl5pPr>
          </a:lstStyle>
          <a:p>
            <a:pPr marL="0" lvl="0" indent="0" algn="l" defTabSz="457200" rtl="0" eaLnBrk="1" latinLnBrk="0" hangingPunct="1">
              <a:spcBef>
                <a:spcPts val="600"/>
              </a:spcBef>
              <a:buClr>
                <a:schemeClr val="tx2"/>
              </a:buClr>
              <a:buFont typeface="Arial"/>
              <a:buNone/>
            </a:pPr>
            <a:r>
              <a:rPr lang="en-US" noProof="0" smtClean="0"/>
              <a:t>Click to edit Master text styles</a:t>
            </a:r>
          </a:p>
          <a:p>
            <a:pPr marL="0" lvl="1" indent="0" algn="l" defTabSz="457200" rtl="0" eaLnBrk="1" latinLnBrk="0" hangingPunct="1">
              <a:spcBef>
                <a:spcPts val="600"/>
              </a:spcBef>
              <a:buClr>
                <a:schemeClr val="tx2"/>
              </a:buClr>
              <a:buFont typeface="Arial"/>
              <a:buNone/>
            </a:pPr>
            <a:r>
              <a:rPr lang="en-US" noProof="0" smtClean="0"/>
              <a:t>Second level</a:t>
            </a:r>
          </a:p>
          <a:p>
            <a:pPr marL="0" lvl="2" indent="0" algn="l" defTabSz="457200" rtl="0" eaLnBrk="1" latinLnBrk="0" hangingPunct="1">
              <a:spcBef>
                <a:spcPts val="600"/>
              </a:spcBef>
              <a:buClr>
                <a:schemeClr val="tx2"/>
              </a:buClr>
              <a:buFont typeface="Arial"/>
              <a:buNone/>
            </a:pPr>
            <a:r>
              <a:rPr lang="en-US" noProof="0" smtClean="0"/>
              <a:t>Third level</a:t>
            </a:r>
          </a:p>
          <a:p>
            <a:pPr marL="0" lvl="3" indent="0" algn="l" defTabSz="457200" rtl="0" eaLnBrk="1" latinLnBrk="0" hangingPunct="1">
              <a:spcBef>
                <a:spcPts val="600"/>
              </a:spcBef>
              <a:buClr>
                <a:schemeClr val="tx2"/>
              </a:buClr>
              <a:buFont typeface="Arial"/>
              <a:buNone/>
            </a:pPr>
            <a:r>
              <a:rPr lang="en-US" noProof="0" smtClean="0"/>
              <a:t>Fourth level</a:t>
            </a:r>
          </a:p>
          <a:p>
            <a:pPr marL="0" lvl="4" indent="0" algn="l" defTabSz="457200" rtl="0" eaLnBrk="1" latinLnBrk="0" hangingPunct="1">
              <a:spcBef>
                <a:spcPts val="600"/>
              </a:spcBef>
              <a:buClr>
                <a:schemeClr val="tx2"/>
              </a:buClr>
              <a:buFont typeface="Arial"/>
              <a:buNone/>
            </a:pPr>
            <a:r>
              <a:rPr lang="en-US" noProof="0" smtClean="0"/>
              <a:t>Fifth level</a:t>
            </a:r>
            <a:endParaRPr lang="en-GB" noProof="0" dirty="0"/>
          </a:p>
        </p:txBody>
      </p:sp>
      <p:sp>
        <p:nvSpPr>
          <p:cNvPr id="41" name="Picture Placeholder 8"/>
          <p:cNvSpPr>
            <a:spLocks noGrp="1"/>
          </p:cNvSpPr>
          <p:nvPr>
            <p:ph type="pic" sz="quarter" idx="30" hasCustomPrompt="1"/>
          </p:nvPr>
        </p:nvSpPr>
        <p:spPr>
          <a:xfrm>
            <a:off x="5510213" y="4161413"/>
            <a:ext cx="1548000" cy="351000"/>
          </a:xfrm>
        </p:spPr>
        <p:txBody>
          <a:bodyPr anchor="ctr" anchorCtr="0"/>
          <a:lstStyle>
            <a:lvl1pPr marL="0" indent="0" algn="r">
              <a:buNone/>
              <a:defRPr sz="800"/>
            </a:lvl1pPr>
          </a:lstStyle>
          <a:p>
            <a:r>
              <a:rPr lang="en-GB" noProof="0" dirty="0" smtClean="0"/>
              <a:t>[Client logo]</a:t>
            </a:r>
            <a:endParaRPr lang="en-GB" noProof="0" dirty="0"/>
          </a:p>
        </p:txBody>
      </p:sp>
      <p:sp>
        <p:nvSpPr>
          <p:cNvPr id="50" name="Text Placeholder 6"/>
          <p:cNvSpPr>
            <a:spLocks noGrp="1"/>
          </p:cNvSpPr>
          <p:nvPr>
            <p:ph type="body" sz="quarter" idx="31"/>
          </p:nvPr>
        </p:nvSpPr>
        <p:spPr>
          <a:xfrm>
            <a:off x="7229475" y="1202531"/>
            <a:ext cx="1548000" cy="1242000"/>
          </a:xfrm>
          <a:blipFill>
            <a:blip r:embed="rId2"/>
            <a:stretch>
              <a:fillRect/>
            </a:stretch>
          </a:blipFill>
        </p:spPr>
        <p:txBody>
          <a:bodyPr lIns="72000" tIns="64800" rIns="72000" bIns="72000"/>
          <a:lstStyle>
            <a:lvl1pPr marL="0" indent="0">
              <a:spcBef>
                <a:spcPts val="600"/>
              </a:spcBef>
              <a:buNone/>
              <a:defRPr lang="en-US" sz="800" b="1" kern="1200" dirty="0" smtClean="0">
                <a:solidFill>
                  <a:schemeClr val="tx2"/>
                </a:solidFill>
                <a:latin typeface="+mn-lt"/>
                <a:ea typeface="+mn-ea"/>
                <a:cs typeface="Arial" pitchFamily="34" charset="0"/>
              </a:defRPr>
            </a:lvl1pPr>
            <a:lvl2pPr marL="0" indent="0">
              <a:spcBef>
                <a:spcPts val="300"/>
              </a:spcBef>
              <a:buNone/>
              <a:defRPr sz="800"/>
            </a:lvl2pPr>
            <a:lvl3pPr marL="72000" indent="-72000">
              <a:spcBef>
                <a:spcPts val="300"/>
              </a:spcBef>
              <a:defRPr sz="800"/>
            </a:lvl3pPr>
            <a:lvl4pPr marL="144000" indent="-72000">
              <a:spcBef>
                <a:spcPts val="300"/>
              </a:spcBef>
              <a:defRPr sz="800"/>
            </a:lvl4pPr>
            <a:lvl5pPr marL="216000" indent="-72000">
              <a:spcBef>
                <a:spcPts val="300"/>
              </a:spcBef>
              <a:defRPr sz="800"/>
            </a:lvl5pPr>
          </a:lstStyle>
          <a:p>
            <a:pPr marL="0" lvl="0" indent="0" algn="l" defTabSz="457200" rtl="0" eaLnBrk="1" latinLnBrk="0" hangingPunct="1">
              <a:spcBef>
                <a:spcPts val="600"/>
              </a:spcBef>
              <a:buClr>
                <a:schemeClr val="tx2"/>
              </a:buClr>
              <a:buFont typeface="Arial"/>
              <a:buNone/>
            </a:pPr>
            <a:r>
              <a:rPr lang="en-US" noProof="0" smtClean="0"/>
              <a:t>Click to edit Master text styles</a:t>
            </a:r>
          </a:p>
          <a:p>
            <a:pPr marL="0" lvl="1" indent="0" algn="l" defTabSz="457200" rtl="0" eaLnBrk="1" latinLnBrk="0" hangingPunct="1">
              <a:spcBef>
                <a:spcPts val="600"/>
              </a:spcBef>
              <a:buClr>
                <a:schemeClr val="tx2"/>
              </a:buClr>
              <a:buFont typeface="Arial"/>
              <a:buNone/>
            </a:pPr>
            <a:r>
              <a:rPr lang="en-US" noProof="0" smtClean="0"/>
              <a:t>Second level</a:t>
            </a:r>
          </a:p>
          <a:p>
            <a:pPr marL="0" lvl="2" indent="0" algn="l" defTabSz="457200" rtl="0" eaLnBrk="1" latinLnBrk="0" hangingPunct="1">
              <a:spcBef>
                <a:spcPts val="600"/>
              </a:spcBef>
              <a:buClr>
                <a:schemeClr val="tx2"/>
              </a:buClr>
              <a:buFont typeface="Arial"/>
              <a:buNone/>
            </a:pPr>
            <a:r>
              <a:rPr lang="en-US" noProof="0" smtClean="0"/>
              <a:t>Third level</a:t>
            </a:r>
          </a:p>
          <a:p>
            <a:pPr marL="0" lvl="3" indent="0" algn="l" defTabSz="457200" rtl="0" eaLnBrk="1" latinLnBrk="0" hangingPunct="1">
              <a:spcBef>
                <a:spcPts val="600"/>
              </a:spcBef>
              <a:buClr>
                <a:schemeClr val="tx2"/>
              </a:buClr>
              <a:buFont typeface="Arial"/>
              <a:buNone/>
            </a:pPr>
            <a:r>
              <a:rPr lang="en-US" noProof="0" smtClean="0"/>
              <a:t>Fourth level</a:t>
            </a:r>
          </a:p>
          <a:p>
            <a:pPr marL="0" lvl="4" indent="0" algn="l" defTabSz="457200" rtl="0" eaLnBrk="1" latinLnBrk="0" hangingPunct="1">
              <a:spcBef>
                <a:spcPts val="600"/>
              </a:spcBef>
              <a:buClr>
                <a:schemeClr val="tx2"/>
              </a:buClr>
              <a:buFont typeface="Arial"/>
              <a:buNone/>
            </a:pPr>
            <a:r>
              <a:rPr lang="en-US" noProof="0" smtClean="0"/>
              <a:t>Fifth level</a:t>
            </a:r>
            <a:endParaRPr lang="en-GB" noProof="0" dirty="0"/>
          </a:p>
        </p:txBody>
      </p:sp>
      <p:sp>
        <p:nvSpPr>
          <p:cNvPr id="51" name="Picture Placeholder 8"/>
          <p:cNvSpPr>
            <a:spLocks noGrp="1"/>
          </p:cNvSpPr>
          <p:nvPr>
            <p:ph type="pic" sz="quarter" idx="32" hasCustomPrompt="1"/>
          </p:nvPr>
        </p:nvSpPr>
        <p:spPr>
          <a:xfrm>
            <a:off x="7229475" y="2444531"/>
            <a:ext cx="1548000" cy="351000"/>
          </a:xfrm>
        </p:spPr>
        <p:txBody>
          <a:bodyPr anchor="ctr" anchorCtr="0"/>
          <a:lstStyle>
            <a:lvl1pPr marL="0" indent="0" algn="r">
              <a:buNone/>
              <a:defRPr sz="800"/>
            </a:lvl1pPr>
          </a:lstStyle>
          <a:p>
            <a:r>
              <a:rPr lang="en-GB" noProof="0" dirty="0" smtClean="0"/>
              <a:t>[Client logo]</a:t>
            </a:r>
            <a:endParaRPr lang="en-GB" noProof="0" dirty="0"/>
          </a:p>
        </p:txBody>
      </p:sp>
      <p:sp>
        <p:nvSpPr>
          <p:cNvPr id="52" name="Text Placeholder 6"/>
          <p:cNvSpPr>
            <a:spLocks noGrp="1"/>
          </p:cNvSpPr>
          <p:nvPr>
            <p:ph type="body" sz="quarter" idx="33"/>
          </p:nvPr>
        </p:nvSpPr>
        <p:spPr>
          <a:xfrm>
            <a:off x="7229475" y="2919413"/>
            <a:ext cx="1548000" cy="1242000"/>
          </a:xfrm>
          <a:blipFill>
            <a:blip r:embed="rId2"/>
            <a:stretch>
              <a:fillRect/>
            </a:stretch>
          </a:blipFill>
        </p:spPr>
        <p:txBody>
          <a:bodyPr lIns="72000" tIns="64800" rIns="72000" bIns="72000"/>
          <a:lstStyle>
            <a:lvl1pPr marL="0" indent="0">
              <a:spcBef>
                <a:spcPts val="600"/>
              </a:spcBef>
              <a:buNone/>
              <a:defRPr lang="en-US" sz="800" b="1" kern="1200" dirty="0" smtClean="0">
                <a:solidFill>
                  <a:schemeClr val="tx2"/>
                </a:solidFill>
                <a:latin typeface="+mn-lt"/>
                <a:ea typeface="+mn-ea"/>
                <a:cs typeface="Arial" pitchFamily="34" charset="0"/>
              </a:defRPr>
            </a:lvl1pPr>
            <a:lvl2pPr marL="0" indent="0">
              <a:spcBef>
                <a:spcPts val="300"/>
              </a:spcBef>
              <a:buNone/>
              <a:defRPr sz="800"/>
            </a:lvl2pPr>
            <a:lvl3pPr marL="72000" indent="-72000">
              <a:spcBef>
                <a:spcPts val="300"/>
              </a:spcBef>
              <a:defRPr sz="800"/>
            </a:lvl3pPr>
            <a:lvl4pPr marL="144000" indent="-72000">
              <a:spcBef>
                <a:spcPts val="300"/>
              </a:spcBef>
              <a:defRPr sz="800"/>
            </a:lvl4pPr>
            <a:lvl5pPr marL="216000" indent="-72000">
              <a:spcBef>
                <a:spcPts val="300"/>
              </a:spcBef>
              <a:defRPr sz="800"/>
            </a:lvl5pPr>
          </a:lstStyle>
          <a:p>
            <a:pPr marL="0" lvl="0" indent="0" algn="l" defTabSz="457200" rtl="0" eaLnBrk="1" latinLnBrk="0" hangingPunct="1">
              <a:spcBef>
                <a:spcPts val="600"/>
              </a:spcBef>
              <a:buClr>
                <a:schemeClr val="tx2"/>
              </a:buClr>
              <a:buFont typeface="Arial"/>
              <a:buNone/>
            </a:pPr>
            <a:r>
              <a:rPr lang="en-US" noProof="0" smtClean="0"/>
              <a:t>Click to edit Master text styles</a:t>
            </a:r>
          </a:p>
          <a:p>
            <a:pPr marL="0" lvl="1" indent="0" algn="l" defTabSz="457200" rtl="0" eaLnBrk="1" latinLnBrk="0" hangingPunct="1">
              <a:spcBef>
                <a:spcPts val="600"/>
              </a:spcBef>
              <a:buClr>
                <a:schemeClr val="tx2"/>
              </a:buClr>
              <a:buFont typeface="Arial"/>
              <a:buNone/>
            </a:pPr>
            <a:r>
              <a:rPr lang="en-US" noProof="0" smtClean="0"/>
              <a:t>Second level</a:t>
            </a:r>
          </a:p>
          <a:p>
            <a:pPr marL="0" lvl="2" indent="0" algn="l" defTabSz="457200" rtl="0" eaLnBrk="1" latinLnBrk="0" hangingPunct="1">
              <a:spcBef>
                <a:spcPts val="600"/>
              </a:spcBef>
              <a:buClr>
                <a:schemeClr val="tx2"/>
              </a:buClr>
              <a:buFont typeface="Arial"/>
              <a:buNone/>
            </a:pPr>
            <a:r>
              <a:rPr lang="en-US" noProof="0" smtClean="0"/>
              <a:t>Third level</a:t>
            </a:r>
          </a:p>
          <a:p>
            <a:pPr marL="0" lvl="3" indent="0" algn="l" defTabSz="457200" rtl="0" eaLnBrk="1" latinLnBrk="0" hangingPunct="1">
              <a:spcBef>
                <a:spcPts val="600"/>
              </a:spcBef>
              <a:buClr>
                <a:schemeClr val="tx2"/>
              </a:buClr>
              <a:buFont typeface="Arial"/>
              <a:buNone/>
            </a:pPr>
            <a:r>
              <a:rPr lang="en-US" noProof="0" smtClean="0"/>
              <a:t>Fourth level</a:t>
            </a:r>
          </a:p>
          <a:p>
            <a:pPr marL="0" lvl="4" indent="0" algn="l" defTabSz="457200" rtl="0" eaLnBrk="1" latinLnBrk="0" hangingPunct="1">
              <a:spcBef>
                <a:spcPts val="600"/>
              </a:spcBef>
              <a:buClr>
                <a:schemeClr val="tx2"/>
              </a:buClr>
              <a:buFont typeface="Arial"/>
              <a:buNone/>
            </a:pPr>
            <a:r>
              <a:rPr lang="en-US" noProof="0" smtClean="0"/>
              <a:t>Fifth level</a:t>
            </a:r>
            <a:endParaRPr lang="en-GB" noProof="0" dirty="0"/>
          </a:p>
        </p:txBody>
      </p:sp>
      <p:sp>
        <p:nvSpPr>
          <p:cNvPr id="53" name="Picture Placeholder 8"/>
          <p:cNvSpPr>
            <a:spLocks noGrp="1"/>
          </p:cNvSpPr>
          <p:nvPr>
            <p:ph type="pic" sz="quarter" idx="34" hasCustomPrompt="1"/>
          </p:nvPr>
        </p:nvSpPr>
        <p:spPr>
          <a:xfrm>
            <a:off x="7229475" y="4161413"/>
            <a:ext cx="1548000" cy="351000"/>
          </a:xfrm>
        </p:spPr>
        <p:txBody>
          <a:bodyPr anchor="ctr" anchorCtr="0"/>
          <a:lstStyle>
            <a:lvl1pPr marL="0" indent="0" algn="r">
              <a:buNone/>
              <a:defRPr sz="800"/>
            </a:lvl1pPr>
          </a:lstStyle>
          <a:p>
            <a:r>
              <a:rPr lang="en-GB" noProof="0" dirty="0" smtClean="0"/>
              <a:t>[Client logo]</a:t>
            </a:r>
            <a:endParaRPr lang="en-GB" noProof="0" dirty="0"/>
          </a:p>
        </p:txBody>
      </p:sp>
      <p:sp>
        <p:nvSpPr>
          <p:cNvPr id="2" name="Footer Placeholder 1"/>
          <p:cNvSpPr>
            <a:spLocks noGrp="1"/>
          </p:cNvSpPr>
          <p:nvPr>
            <p:ph type="ftr" sz="quarter" idx="38"/>
          </p:nvPr>
        </p:nvSpPr>
        <p:spPr/>
        <p:txBody>
          <a:bodyPr/>
          <a:lstStyle/>
          <a:p>
            <a:r>
              <a:rPr lang="en-GB" noProof="0" dirty="0" smtClean="0"/>
              <a:t>Footer or alternate date</a:t>
            </a:r>
            <a:endParaRPr lang="en-GB" noProof="0" dirty="0"/>
          </a:p>
        </p:txBody>
      </p:sp>
    </p:spTree>
    <p:extLst>
      <p:ext uri="{BB962C8B-B14F-4D97-AF65-F5344CB8AC3E}">
        <p14:creationId xmlns:p14="http://schemas.microsoft.com/office/powerpoint/2010/main" val="710082736"/>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with Gradient Back">
    <p:spTree>
      <p:nvGrpSpPr>
        <p:cNvPr id="1" name=""/>
        <p:cNvGrpSpPr/>
        <p:nvPr/>
      </p:nvGrpSpPr>
      <p:grpSpPr>
        <a:xfrm>
          <a:off x="0" y="0"/>
          <a:ext cx="0" cy="0"/>
          <a:chOff x="0" y="0"/>
          <a:chExt cx="0" cy="0"/>
        </a:xfrm>
      </p:grpSpPr>
      <p:sp>
        <p:nvSpPr>
          <p:cNvPr id="6" name="Rectangle 5"/>
          <p:cNvSpPr/>
          <p:nvPr userDrawn="1"/>
        </p:nvSpPr>
        <p:spPr>
          <a:xfrm>
            <a:off x="1" y="1"/>
            <a:ext cx="9143999" cy="4778828"/>
          </a:xfrm>
          <a:prstGeom prst="rect">
            <a:avLst/>
          </a:prstGeom>
          <a:gradFill flip="none" rotWithShape="1">
            <a:gsLst>
              <a:gs pos="0">
                <a:srgbClr val="FFFFFF"/>
              </a:gs>
              <a:gs pos="100000">
                <a:srgbClr val="D5D5D2"/>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noProof="0" dirty="0"/>
          </a:p>
        </p:txBody>
      </p:sp>
      <p:sp>
        <p:nvSpPr>
          <p:cNvPr id="3" name="Date Placeholder 2"/>
          <p:cNvSpPr>
            <a:spLocks noGrp="1"/>
          </p:cNvSpPr>
          <p:nvPr>
            <p:ph type="dt" sz="half" idx="10"/>
          </p:nvPr>
        </p:nvSpPr>
        <p:spPr/>
        <p:txBody>
          <a:bodyPr/>
          <a:lstStyle/>
          <a:p>
            <a:r>
              <a:rPr lang="en-US" noProof="0" dirty="0" smtClean="0"/>
              <a:t>Month Day, Year</a:t>
            </a:r>
            <a:endParaRPr lang="en-GB" noProof="0" dirty="0"/>
          </a:p>
        </p:txBody>
      </p:sp>
      <p:sp>
        <p:nvSpPr>
          <p:cNvPr id="5" name="Slide Number Placeholder 4"/>
          <p:cNvSpPr>
            <a:spLocks noGrp="1"/>
          </p:cNvSpPr>
          <p:nvPr>
            <p:ph type="sldNum" sz="quarter" idx="12"/>
          </p:nvPr>
        </p:nvSpPr>
        <p:spPr/>
        <p:txBody>
          <a:bodyPr/>
          <a:lstStyle/>
          <a:p>
            <a:fld id="{D34DACC3-9742-4940-92E6-4CAB853A3218}" type="slidenum">
              <a:rPr lang="en-GB" noProof="0" smtClean="0"/>
              <a:pPr/>
              <a:t>‹#›</a:t>
            </a:fld>
            <a:endParaRPr lang="en-GB" noProof="0" dirty="0"/>
          </a:p>
        </p:txBody>
      </p:sp>
      <p:sp>
        <p:nvSpPr>
          <p:cNvPr id="4" name="Title 3"/>
          <p:cNvSpPr>
            <a:spLocks noGrp="1"/>
          </p:cNvSpPr>
          <p:nvPr>
            <p:ph type="title"/>
          </p:nvPr>
        </p:nvSpPr>
        <p:spPr/>
        <p:txBody>
          <a:bodyPr/>
          <a:lstStyle>
            <a:lvl1pPr>
              <a:defRPr>
                <a:latin typeface="+mj-lt"/>
              </a:defRPr>
            </a:lvl1pPr>
          </a:lstStyle>
          <a:p>
            <a:r>
              <a:rPr lang="en-US" noProof="0" smtClean="0"/>
              <a:t>Click to edit Master title style</a:t>
            </a:r>
            <a:endParaRPr lang="en-GB" noProof="0" dirty="0"/>
          </a:p>
        </p:txBody>
      </p:sp>
      <p:sp>
        <p:nvSpPr>
          <p:cNvPr id="2" name="Footer Placeholder 1"/>
          <p:cNvSpPr>
            <a:spLocks noGrp="1"/>
          </p:cNvSpPr>
          <p:nvPr>
            <p:ph type="ftr" sz="quarter" idx="15"/>
          </p:nvPr>
        </p:nvSpPr>
        <p:spPr/>
        <p:txBody>
          <a:bodyPr/>
          <a:lstStyle/>
          <a:p>
            <a:r>
              <a:rPr lang="en-GB" noProof="0" dirty="0" smtClean="0"/>
              <a:t>Footer or alternate date</a:t>
            </a:r>
            <a:endParaRPr lang="en-GB" noProof="0" dirty="0"/>
          </a:p>
        </p:txBody>
      </p:sp>
      <p:sp>
        <p:nvSpPr>
          <p:cNvPr id="9" name="Subtitle Placeholder 6"/>
          <p:cNvSpPr>
            <a:spLocks noGrp="1"/>
          </p:cNvSpPr>
          <p:nvPr>
            <p:ph type="body" sz="quarter" idx="24" hasCustomPrompt="1"/>
          </p:nvPr>
        </p:nvSpPr>
        <p:spPr>
          <a:xfrm>
            <a:off x="366713" y="592931"/>
            <a:ext cx="8408987" cy="297000"/>
          </a:xfrm>
        </p:spPr>
        <p:txBody>
          <a:bodyPr/>
          <a:lstStyle>
            <a:lvl1pPr marL="0" indent="0">
              <a:lnSpc>
                <a:spcPct val="95000"/>
              </a:lnSpc>
              <a:buNone/>
              <a:defRPr sz="2600">
                <a:solidFill>
                  <a:schemeClr val="accent2"/>
                </a:solidFill>
              </a:defRPr>
            </a:lvl1pPr>
          </a:lstStyle>
          <a:p>
            <a:pPr lvl="0"/>
            <a:r>
              <a:rPr lang="en-GB" noProof="0" dirty="0" smtClean="0"/>
              <a:t>Click to add subtitle</a:t>
            </a:r>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hank you">
    <p:spTree>
      <p:nvGrpSpPr>
        <p:cNvPr id="1" name=""/>
        <p:cNvGrpSpPr/>
        <p:nvPr/>
      </p:nvGrpSpPr>
      <p:grpSpPr>
        <a:xfrm>
          <a:off x="0" y="0"/>
          <a:ext cx="0" cy="0"/>
          <a:chOff x="0" y="0"/>
          <a:chExt cx="0" cy="0"/>
        </a:xfrm>
      </p:grpSpPr>
      <p:cxnSp>
        <p:nvCxnSpPr>
          <p:cNvPr id="11" name="Straight Connector 10"/>
          <p:cNvCxnSpPr/>
          <p:nvPr/>
        </p:nvCxnSpPr>
        <p:spPr>
          <a:xfrm>
            <a:off x="376239" y="3038939"/>
            <a:ext cx="8399460" cy="0"/>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031951" y="418500"/>
            <a:ext cx="1743749" cy="251100"/>
          </a:xfrm>
          <a:prstGeom prst="rect">
            <a:avLst/>
          </a:prstGeom>
        </p:spPr>
      </p:pic>
      <p:sp>
        <p:nvSpPr>
          <p:cNvPr id="15" name="Date Placeholder 14"/>
          <p:cNvSpPr>
            <a:spLocks noGrp="1"/>
          </p:cNvSpPr>
          <p:nvPr userDrawn="1">
            <p:ph type="dt" sz="half" idx="11"/>
          </p:nvPr>
        </p:nvSpPr>
        <p:spPr>
          <a:xfrm>
            <a:off x="366713" y="5036277"/>
            <a:ext cx="2160000" cy="108000"/>
          </a:xfrm>
        </p:spPr>
        <p:txBody>
          <a:bodyPr/>
          <a:lstStyle>
            <a:lvl1pPr>
              <a:defRPr>
                <a:solidFill>
                  <a:schemeClr val="bg1"/>
                </a:solidFill>
              </a:defRPr>
            </a:lvl1pPr>
          </a:lstStyle>
          <a:p>
            <a:r>
              <a:rPr lang="en-US" noProof="0" dirty="0" smtClean="0"/>
              <a:t>Month Day, Year</a:t>
            </a:r>
            <a:endParaRPr lang="en-GB" noProof="0" dirty="0"/>
          </a:p>
        </p:txBody>
      </p:sp>
      <p:sp>
        <p:nvSpPr>
          <p:cNvPr id="16" name="Footer Placeholder 15"/>
          <p:cNvSpPr>
            <a:spLocks noGrp="1"/>
          </p:cNvSpPr>
          <p:nvPr userDrawn="1">
            <p:ph type="ftr" sz="quarter" idx="12"/>
          </p:nvPr>
        </p:nvSpPr>
        <p:spPr>
          <a:xfrm>
            <a:off x="4737100" y="5035500"/>
            <a:ext cx="2160000" cy="108000"/>
          </a:xfrm>
        </p:spPr>
        <p:txBody>
          <a:bodyPr/>
          <a:lstStyle>
            <a:lvl1pPr>
              <a:defRPr>
                <a:solidFill>
                  <a:schemeClr val="bg1"/>
                </a:solidFill>
              </a:defRPr>
            </a:lvl1pPr>
          </a:lstStyle>
          <a:p>
            <a:r>
              <a:rPr lang="en-GB" noProof="0" dirty="0" smtClean="0"/>
              <a:t>Footer or alternate date</a:t>
            </a:r>
            <a:endParaRPr lang="en-GB" noProof="0" dirty="0"/>
          </a:p>
        </p:txBody>
      </p:sp>
      <p:sp>
        <p:nvSpPr>
          <p:cNvPr id="17" name="Slide Number Placeholder 16"/>
          <p:cNvSpPr>
            <a:spLocks noGrp="1"/>
          </p:cNvSpPr>
          <p:nvPr userDrawn="1">
            <p:ph type="sldNum" sz="quarter" idx="13"/>
          </p:nvPr>
        </p:nvSpPr>
        <p:spPr>
          <a:xfrm>
            <a:off x="7494482" y="5035106"/>
            <a:ext cx="144000" cy="108000"/>
          </a:xfrm>
        </p:spPr>
        <p:txBody>
          <a:bodyPr/>
          <a:lstStyle>
            <a:lvl1pPr>
              <a:defRPr>
                <a:solidFill>
                  <a:schemeClr val="bg1"/>
                </a:solidFill>
              </a:defRPr>
            </a:lvl1pPr>
          </a:lstStyle>
          <a:p>
            <a:fld id="{D34DACC3-9742-4940-92E6-4CAB853A3218}" type="slidenum">
              <a:rPr lang="en-GB" noProof="0" smtClean="0"/>
              <a:pPr/>
              <a:t>‹#›</a:t>
            </a:fld>
            <a:endParaRPr lang="en-GB" noProof="0" dirty="0"/>
          </a:p>
        </p:txBody>
      </p:sp>
      <p:sp>
        <p:nvSpPr>
          <p:cNvPr id="2" name="Title 1"/>
          <p:cNvSpPr>
            <a:spLocks noGrp="1"/>
          </p:cNvSpPr>
          <p:nvPr>
            <p:ph type="title" hasCustomPrompt="1"/>
          </p:nvPr>
        </p:nvSpPr>
        <p:spPr>
          <a:xfrm>
            <a:off x="366714" y="261224"/>
            <a:ext cx="5143500" cy="432000"/>
          </a:xfrm>
        </p:spPr>
        <p:txBody>
          <a:bodyPr/>
          <a:lstStyle>
            <a:lvl1pPr>
              <a:defRPr sz="3600" b="0"/>
            </a:lvl1pPr>
          </a:lstStyle>
          <a:p>
            <a:r>
              <a:rPr lang="en-GB" noProof="0" dirty="0" smtClean="0"/>
              <a:t>Click to add ‘thank you’</a:t>
            </a:r>
            <a:endParaRPr lang="en-GB" noProof="0" dirty="0"/>
          </a:p>
        </p:txBody>
      </p:sp>
      <p:sp>
        <p:nvSpPr>
          <p:cNvPr id="13" name="Text Placeholder 2"/>
          <p:cNvSpPr>
            <a:spLocks noGrp="1"/>
          </p:cNvSpPr>
          <p:nvPr>
            <p:ph type="body" sz="quarter" idx="14" hasCustomPrompt="1"/>
          </p:nvPr>
        </p:nvSpPr>
        <p:spPr>
          <a:xfrm>
            <a:off x="366713" y="1530312"/>
            <a:ext cx="4370387" cy="1389101"/>
          </a:xfrm>
        </p:spPr>
        <p:txBody>
          <a:bodyPr/>
          <a:lstStyle>
            <a:lvl1pPr marL="0" indent="0" algn="l" defTabSz="457200" rtl="0" eaLnBrk="1" latinLnBrk="0" hangingPunct="1">
              <a:lnSpc>
                <a:spcPts val="2000"/>
              </a:lnSpc>
              <a:spcBef>
                <a:spcPts val="0"/>
              </a:spcBef>
              <a:spcAft>
                <a:spcPts val="300"/>
              </a:spcAft>
              <a:buClr>
                <a:schemeClr val="accent1"/>
              </a:buClr>
              <a:buFont typeface="Arial"/>
              <a:buNone/>
              <a:defRPr lang="en-US" sz="1800" kern="1200" dirty="0" smtClean="0">
                <a:solidFill>
                  <a:srgbClr val="565A5C"/>
                </a:solidFill>
                <a:effectLst/>
                <a:latin typeface="+mn-lt"/>
                <a:ea typeface="Arial"/>
                <a:cs typeface="Arial"/>
              </a:defRPr>
            </a:lvl1pPr>
            <a:lvl2pPr>
              <a:spcBef>
                <a:spcPts val="0"/>
              </a:spcBef>
              <a:defRPr>
                <a:latin typeface="+mn-lt"/>
              </a:defRPr>
            </a:lvl2pPr>
            <a:lvl3pPr>
              <a:defRPr>
                <a:latin typeface="+mn-lt"/>
              </a:defRPr>
            </a:lvl3pPr>
            <a:lvl4pPr>
              <a:defRPr>
                <a:latin typeface="+mn-lt"/>
              </a:defRPr>
            </a:lvl4pPr>
            <a:lvl5pPr>
              <a:defRPr>
                <a:latin typeface="+mn-lt"/>
              </a:defRPr>
            </a:lvl5pPr>
          </a:lstStyle>
          <a:p>
            <a:pPr lvl="0"/>
            <a:r>
              <a:rPr lang="en-GB" noProof="0" dirty="0" smtClean="0"/>
              <a:t>Office name and address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5" name="Text Placeholder 4"/>
          <p:cNvSpPr>
            <a:spLocks noGrp="1"/>
          </p:cNvSpPr>
          <p:nvPr>
            <p:ph type="body" sz="quarter" idx="15"/>
          </p:nvPr>
        </p:nvSpPr>
        <p:spPr>
          <a:xfrm>
            <a:off x="366713" y="3114893"/>
            <a:ext cx="8408987" cy="1392813"/>
          </a:xfrm>
        </p:spPr>
        <p:txBody>
          <a:bodyPr anchor="ctr" anchorCtr="0"/>
          <a:lstStyle>
            <a:lvl1pPr marL="0" indent="0">
              <a:spcBef>
                <a:spcPts val="0"/>
              </a:spcBef>
              <a:buNone/>
              <a:defRPr sz="1400">
                <a:solidFill>
                  <a:schemeClr val="tx2"/>
                </a:solidFill>
              </a:defRPr>
            </a:lvl1pPr>
            <a:lvl2pPr marL="183600">
              <a:spcBef>
                <a:spcPts val="0"/>
              </a:spcBef>
              <a:defRPr sz="1400">
                <a:solidFill>
                  <a:schemeClr val="tx1"/>
                </a:solidFill>
              </a:defRPr>
            </a:lvl2pPr>
            <a:lvl3pPr>
              <a:defRPr sz="1400"/>
            </a:lvl3pPr>
            <a:lvl4pPr>
              <a:defRPr sz="1400"/>
            </a:lvl4pPr>
            <a:lvl5pPr>
              <a:defRPr sz="1400"/>
            </a:lvl5pPr>
          </a:lstStyle>
          <a:p>
            <a:pPr lvl="0"/>
            <a:r>
              <a:rPr lang="en-US" noProof="0" smtClean="0"/>
              <a:t>Click to edit Master text styles</a:t>
            </a:r>
          </a:p>
          <a:p>
            <a:pPr lvl="1"/>
            <a:r>
              <a:rPr lang="en-US" noProof="0" smtClean="0"/>
              <a:t>Second level</a:t>
            </a:r>
          </a:p>
        </p:txBody>
      </p:sp>
      <p:sp>
        <p:nvSpPr>
          <p:cNvPr id="7" name="Text Placeholder 6"/>
          <p:cNvSpPr>
            <a:spLocks noGrp="1"/>
          </p:cNvSpPr>
          <p:nvPr>
            <p:ph type="body" sz="quarter" idx="16"/>
          </p:nvPr>
        </p:nvSpPr>
        <p:spPr>
          <a:xfrm>
            <a:off x="366713" y="4544080"/>
            <a:ext cx="8408987" cy="331530"/>
          </a:xfrm>
        </p:spPr>
        <p:txBody>
          <a:bodyPr anchor="b" anchorCtr="0"/>
          <a:lstStyle>
            <a:lvl1pPr marL="0" indent="0">
              <a:lnSpc>
                <a:spcPts val="700"/>
              </a:lnSpc>
              <a:spcBef>
                <a:spcPts val="0"/>
              </a:spcBef>
              <a:buNone/>
              <a:defRPr sz="650"/>
            </a:lvl1pPr>
          </a:lstStyle>
          <a:p>
            <a:pPr lvl="0"/>
            <a:r>
              <a:rPr lang="en-US" noProof="0" smtClean="0"/>
              <a:t>Click to edit Master text styles</a:t>
            </a:r>
          </a:p>
        </p:txBody>
      </p:sp>
    </p:spTree>
    <p:extLst>
      <p:ext uri="{BB962C8B-B14F-4D97-AF65-F5344CB8AC3E}">
        <p14:creationId xmlns:p14="http://schemas.microsoft.com/office/powerpoint/2010/main" val="4002114828"/>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Bilingual Title Slide">
    <p:bg>
      <p:bgPr>
        <a:gradFill flip="none" rotWithShape="1">
          <a:gsLst>
            <a:gs pos="0">
              <a:schemeClr val="accent1"/>
            </a:gs>
            <a:gs pos="100000">
              <a:schemeClr val="tx2"/>
            </a:gs>
          </a:gsLst>
          <a:lin ang="5400000" scaled="1"/>
          <a:tileRect/>
        </a:gradFill>
        <a:effectLst/>
      </p:bgPr>
    </p:bg>
    <p:spTree>
      <p:nvGrpSpPr>
        <p:cNvPr id="1" name=""/>
        <p:cNvGrpSpPr/>
        <p:nvPr/>
      </p:nvGrpSpPr>
      <p:grpSpPr>
        <a:xfrm>
          <a:off x="0" y="0"/>
          <a:ext cx="0" cy="0"/>
          <a:chOff x="0" y="0"/>
          <a:chExt cx="0" cy="0"/>
        </a:xfrm>
      </p:grpSpPr>
      <p:sp>
        <p:nvSpPr>
          <p:cNvPr id="12" name="Freeform 5"/>
          <p:cNvSpPr>
            <a:spLocks/>
          </p:cNvSpPr>
          <p:nvPr userDrawn="1"/>
        </p:nvSpPr>
        <p:spPr bwMode="auto">
          <a:xfrm>
            <a:off x="0" y="0"/>
            <a:ext cx="8793784" cy="5143500"/>
          </a:xfrm>
          <a:custGeom>
            <a:avLst/>
            <a:gdLst>
              <a:gd name="T0" fmla="*/ 0 w 2770"/>
              <a:gd name="T1" fmla="*/ 2160 h 2160"/>
              <a:gd name="T2" fmla="*/ 1683 w 2770"/>
              <a:gd name="T3" fmla="*/ 2160 h 2160"/>
              <a:gd name="T4" fmla="*/ 2757 w 2770"/>
              <a:gd name="T5" fmla="*/ 1115 h 2160"/>
              <a:gd name="T6" fmla="*/ 2757 w 2770"/>
              <a:gd name="T7" fmla="*/ 1070 h 2160"/>
              <a:gd name="T8" fmla="*/ 1637 w 2770"/>
              <a:gd name="T9" fmla="*/ 0 h 2160"/>
              <a:gd name="T10" fmla="*/ 0 w 2770"/>
              <a:gd name="T11" fmla="*/ 0 h 2160"/>
              <a:gd name="T12" fmla="*/ 0 w 2770"/>
              <a:gd name="T13" fmla="*/ 2160 h 2160"/>
            </a:gdLst>
            <a:ahLst/>
            <a:cxnLst>
              <a:cxn ang="0">
                <a:pos x="T0" y="T1"/>
              </a:cxn>
              <a:cxn ang="0">
                <a:pos x="T2" y="T3"/>
              </a:cxn>
              <a:cxn ang="0">
                <a:pos x="T4" y="T5"/>
              </a:cxn>
              <a:cxn ang="0">
                <a:pos x="T6" y="T7"/>
              </a:cxn>
              <a:cxn ang="0">
                <a:pos x="T8" y="T9"/>
              </a:cxn>
              <a:cxn ang="0">
                <a:pos x="T10" y="T11"/>
              </a:cxn>
              <a:cxn ang="0">
                <a:pos x="T12" y="T13"/>
              </a:cxn>
            </a:cxnLst>
            <a:rect l="0" t="0" r="r" b="b"/>
            <a:pathLst>
              <a:path w="2770" h="2160">
                <a:moveTo>
                  <a:pt x="0" y="2160"/>
                </a:moveTo>
                <a:cubicBezTo>
                  <a:pt x="1683" y="2160"/>
                  <a:pt x="1683" y="2160"/>
                  <a:pt x="1683" y="2160"/>
                </a:cubicBezTo>
                <a:cubicBezTo>
                  <a:pt x="2757" y="1115"/>
                  <a:pt x="2757" y="1115"/>
                  <a:pt x="2757" y="1115"/>
                </a:cubicBezTo>
                <a:cubicBezTo>
                  <a:pt x="2770" y="1103"/>
                  <a:pt x="2770" y="1082"/>
                  <a:pt x="2757" y="1070"/>
                </a:cubicBezTo>
                <a:cubicBezTo>
                  <a:pt x="1637" y="0"/>
                  <a:pt x="1637" y="0"/>
                  <a:pt x="1637" y="0"/>
                </a:cubicBezTo>
                <a:cubicBezTo>
                  <a:pt x="0" y="0"/>
                  <a:pt x="0" y="0"/>
                  <a:pt x="0" y="0"/>
                </a:cubicBezTo>
                <a:lnTo>
                  <a:pt x="0" y="2160"/>
                </a:lnTo>
                <a:close/>
              </a:path>
            </a:pathLst>
          </a:custGeom>
          <a:gradFill flip="none" rotWithShape="1">
            <a:gsLst>
              <a:gs pos="40000">
                <a:schemeClr val="tx2"/>
              </a:gs>
              <a:gs pos="0">
                <a:schemeClr val="tx2"/>
              </a:gs>
              <a:gs pos="100000">
                <a:srgbClr val="9C5FB5">
                  <a:alpha val="80000"/>
                </a:srgbClr>
              </a:gs>
            </a:gsLst>
            <a:lin ang="18600000" scaled="0"/>
            <a:tileRect/>
          </a:gradFill>
          <a:ln>
            <a:noFill/>
          </a:ln>
        </p:spPr>
        <p:txBody>
          <a:bodyPr vert="horz" wrap="square" lIns="91440" tIns="45720" rIns="91440" bIns="45720" numCol="1" anchor="t" anchorCtr="0" compatLnSpc="1">
            <a:prstTxWarp prst="textNoShape">
              <a:avLst/>
            </a:prstTxWarp>
          </a:bodyPr>
          <a:lstStyle/>
          <a:p>
            <a:pPr lvl="0"/>
            <a:endParaRPr lang="en-GB" noProof="0"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031951" y="419338"/>
            <a:ext cx="1743749" cy="251099"/>
          </a:xfrm>
          <a:prstGeom prst="rect">
            <a:avLst/>
          </a:prstGeom>
        </p:spPr>
      </p:pic>
      <p:sp>
        <p:nvSpPr>
          <p:cNvPr id="8" name="Title 1"/>
          <p:cNvSpPr>
            <a:spLocks noGrp="1"/>
          </p:cNvSpPr>
          <p:nvPr>
            <p:ph type="ctrTitle" hasCustomPrompt="1"/>
          </p:nvPr>
        </p:nvSpPr>
        <p:spPr bwMode="gray">
          <a:xfrm>
            <a:off x="366713" y="1379288"/>
            <a:ext cx="4370387" cy="369332"/>
          </a:xfrm>
        </p:spPr>
        <p:txBody>
          <a:bodyPr wrap="square" lIns="0" tIns="0" rIns="0" bIns="0" anchor="b" anchorCtr="0">
            <a:noAutofit/>
          </a:bodyPr>
          <a:lstStyle>
            <a:lvl1pPr algn="l">
              <a:lnSpc>
                <a:spcPct val="100000"/>
              </a:lnSpc>
              <a:defRPr sz="3200" b="1">
                <a:solidFill>
                  <a:schemeClr val="bg1"/>
                </a:solidFill>
                <a:latin typeface="+mj-lt"/>
                <a:ea typeface="+mj-ea"/>
                <a:cs typeface="Arial" pitchFamily="34" charset="0"/>
              </a:defRPr>
            </a:lvl1pPr>
          </a:lstStyle>
          <a:p>
            <a:r>
              <a:rPr lang="en-GB" noProof="0" dirty="0" smtClean="0"/>
              <a:t>Chinese title</a:t>
            </a:r>
            <a:endParaRPr lang="en-GB" noProof="0" dirty="0"/>
          </a:p>
        </p:txBody>
      </p:sp>
      <p:sp>
        <p:nvSpPr>
          <p:cNvPr id="10" name="Subtitle 2"/>
          <p:cNvSpPr>
            <a:spLocks noGrp="1"/>
          </p:cNvSpPr>
          <p:nvPr>
            <p:ph type="subTitle" idx="1" hasCustomPrompt="1"/>
          </p:nvPr>
        </p:nvSpPr>
        <p:spPr bwMode="gray">
          <a:xfrm>
            <a:off x="366713" y="1791288"/>
            <a:ext cx="4370387" cy="810000"/>
          </a:xfrm>
        </p:spPr>
        <p:txBody>
          <a:bodyPr wrap="square" lIns="432000" tIns="0" rIns="0" bIns="0">
            <a:noAutofit/>
          </a:bodyPr>
          <a:lstStyle>
            <a:lvl1pPr marL="0" indent="0" algn="l">
              <a:lnSpc>
                <a:spcPct val="90000"/>
              </a:lnSpc>
              <a:spcBef>
                <a:spcPts val="0"/>
              </a:spcBef>
              <a:buNone/>
              <a:defRPr sz="3200" b="0" baseline="0">
                <a:solidFill>
                  <a:schemeClr val="bg1"/>
                </a:solidFill>
                <a:latin typeface="+mj-lt"/>
                <a:ea typeface="+mj-ea"/>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smtClean="0"/>
              <a:t>Chinese subtitle</a:t>
            </a:r>
            <a:endParaRPr lang="en-GB" noProof="0" dirty="0"/>
          </a:p>
        </p:txBody>
      </p:sp>
      <p:sp>
        <p:nvSpPr>
          <p:cNvPr id="11" name="Date Placeholder 5"/>
          <p:cNvSpPr>
            <a:spLocks noGrp="1"/>
          </p:cNvSpPr>
          <p:nvPr>
            <p:ph type="dt" sz="half" idx="10"/>
          </p:nvPr>
        </p:nvSpPr>
        <p:spPr>
          <a:xfrm>
            <a:off x="5510213" y="1579917"/>
            <a:ext cx="1620000" cy="121187"/>
          </a:xfrm>
        </p:spPr>
        <p:txBody>
          <a:bodyPr>
            <a:noAutofit/>
          </a:bodyPr>
          <a:lstStyle>
            <a:lvl1pPr>
              <a:defRPr sz="1050" b="1">
                <a:solidFill>
                  <a:schemeClr val="bg1"/>
                </a:solidFill>
                <a:latin typeface="+mn-lt"/>
              </a:defRPr>
            </a:lvl1pPr>
          </a:lstStyle>
          <a:p>
            <a:r>
              <a:rPr lang="en-US" noProof="0" dirty="0" smtClean="0"/>
              <a:t>Month Day, Year</a:t>
            </a:r>
            <a:endParaRPr lang="en-GB" noProof="0" dirty="0"/>
          </a:p>
        </p:txBody>
      </p:sp>
      <p:sp>
        <p:nvSpPr>
          <p:cNvPr id="13" name="Text Placeholder 8"/>
          <p:cNvSpPr>
            <a:spLocks noGrp="1"/>
          </p:cNvSpPr>
          <p:nvPr>
            <p:ph type="body" sz="quarter" idx="11" hasCustomPrompt="1"/>
          </p:nvPr>
        </p:nvSpPr>
        <p:spPr>
          <a:xfrm>
            <a:off x="366714" y="2919412"/>
            <a:ext cx="4370387" cy="415499"/>
          </a:xfrm>
        </p:spPr>
        <p:txBody>
          <a:bodyPr>
            <a:noAutofit/>
          </a:bodyPr>
          <a:lstStyle>
            <a:lvl1pPr marL="0" indent="0">
              <a:spcBef>
                <a:spcPts val="0"/>
              </a:spcBef>
              <a:buNone/>
              <a:defRPr sz="3200" b="1">
                <a:solidFill>
                  <a:schemeClr val="bg1"/>
                </a:solidFill>
                <a:latin typeface="+mj-lt"/>
              </a:defRPr>
            </a:lvl1pPr>
            <a:lvl2pPr>
              <a:defRPr sz="900">
                <a:solidFill>
                  <a:schemeClr val="bg1"/>
                </a:solidFill>
              </a:defRPr>
            </a:lvl2pPr>
            <a:lvl3pPr>
              <a:defRPr sz="900">
                <a:solidFill>
                  <a:schemeClr val="bg1"/>
                </a:solidFill>
              </a:defRPr>
            </a:lvl3pPr>
            <a:lvl4pPr>
              <a:defRPr sz="900">
                <a:solidFill>
                  <a:schemeClr val="bg1"/>
                </a:solidFill>
              </a:defRPr>
            </a:lvl4pPr>
            <a:lvl5pPr>
              <a:defRPr sz="900">
                <a:solidFill>
                  <a:schemeClr val="bg1"/>
                </a:solidFill>
              </a:defRPr>
            </a:lvl5pPr>
          </a:lstStyle>
          <a:p>
            <a:pPr lvl="0"/>
            <a:r>
              <a:rPr lang="en-GB" noProof="0" dirty="0" smtClean="0"/>
              <a:t>Western title</a:t>
            </a:r>
            <a:endParaRPr lang="en-GB" noProof="0" dirty="0"/>
          </a:p>
        </p:txBody>
      </p:sp>
      <p:sp>
        <p:nvSpPr>
          <p:cNvPr id="14" name="Text Placeholder 9"/>
          <p:cNvSpPr>
            <a:spLocks noGrp="1"/>
          </p:cNvSpPr>
          <p:nvPr>
            <p:ph type="body" sz="quarter" idx="12" hasCustomPrompt="1"/>
          </p:nvPr>
        </p:nvSpPr>
        <p:spPr>
          <a:xfrm>
            <a:off x="366713" y="3377579"/>
            <a:ext cx="4370387" cy="810000"/>
          </a:xfrm>
        </p:spPr>
        <p:txBody>
          <a:bodyPr>
            <a:noAutofit/>
          </a:bodyPr>
          <a:lstStyle>
            <a:lvl1pPr marL="0" indent="0" algn="l" defTabSz="457200" rtl="0" eaLnBrk="1" latinLnBrk="0" hangingPunct="1">
              <a:lnSpc>
                <a:spcPct val="90000"/>
              </a:lnSpc>
              <a:spcBef>
                <a:spcPct val="0"/>
              </a:spcBef>
              <a:buNone/>
              <a:defRPr lang="en-GB" sz="3200" b="0" kern="1200" dirty="0">
                <a:solidFill>
                  <a:schemeClr val="bg1"/>
                </a:solidFill>
                <a:latin typeface="+mj-lt"/>
                <a:ea typeface="+mj-ea"/>
                <a:cs typeface="Arial" pitchFamily="34" charset="0"/>
              </a:defRPr>
            </a:lvl1pPr>
          </a:lstStyle>
          <a:p>
            <a:pPr lvl="0"/>
            <a:r>
              <a:rPr lang="en-GB" noProof="0" dirty="0" smtClean="0"/>
              <a:t>Western title</a:t>
            </a:r>
            <a:endParaRPr lang="en-GB" noProof="0" dirty="0"/>
          </a:p>
        </p:txBody>
      </p:sp>
      <p:sp>
        <p:nvSpPr>
          <p:cNvPr id="15" name="Text Placeholder 11"/>
          <p:cNvSpPr>
            <a:spLocks noGrp="1"/>
          </p:cNvSpPr>
          <p:nvPr>
            <p:ph type="body" sz="quarter" idx="13" hasCustomPrompt="1"/>
          </p:nvPr>
        </p:nvSpPr>
        <p:spPr>
          <a:xfrm>
            <a:off x="366713" y="4790474"/>
            <a:ext cx="1714500" cy="108000"/>
          </a:xfrm>
        </p:spPr>
        <p:txBody>
          <a:bodyPr>
            <a:noAutofit/>
          </a:bodyPr>
          <a:lstStyle>
            <a:lvl1pPr marL="0" indent="0" algn="l" defTabSz="457200" rtl="0" eaLnBrk="1" latinLnBrk="0" hangingPunct="1">
              <a:lnSpc>
                <a:spcPct val="100000"/>
              </a:lnSpc>
              <a:spcBef>
                <a:spcPts val="0"/>
              </a:spcBef>
              <a:buClr>
                <a:schemeClr val="accent1"/>
              </a:buClr>
              <a:buFont typeface="Arial"/>
              <a:buNone/>
              <a:defRPr lang="en-GB" sz="900" b="0" kern="1200" baseline="0" dirty="0">
                <a:solidFill>
                  <a:schemeClr val="bg1"/>
                </a:solidFill>
                <a:latin typeface="+mn-lt"/>
                <a:ea typeface="+mn-ea"/>
                <a:cs typeface="Arial" pitchFamily="34" charset="0"/>
              </a:defRPr>
            </a:lvl1pPr>
          </a:lstStyle>
          <a:p>
            <a:pPr lvl="0"/>
            <a:r>
              <a:rPr lang="en-GB" noProof="0" dirty="0" smtClean="0"/>
              <a:t>Document ref (Western)</a:t>
            </a:r>
            <a:endParaRPr lang="en-GB" noProof="0" dirty="0"/>
          </a:p>
        </p:txBody>
      </p:sp>
      <p:sp>
        <p:nvSpPr>
          <p:cNvPr id="16" name="Footer Placeholder 12"/>
          <p:cNvSpPr>
            <a:spLocks noGrp="1"/>
          </p:cNvSpPr>
          <p:nvPr>
            <p:ph type="ftr" sz="quarter" idx="14"/>
          </p:nvPr>
        </p:nvSpPr>
        <p:spPr>
          <a:xfrm>
            <a:off x="5510213" y="3119647"/>
            <a:ext cx="1620000" cy="121187"/>
          </a:xfrm>
          <a:prstGeom prst="rect">
            <a:avLst/>
          </a:prstGeom>
        </p:spPr>
        <p:txBody>
          <a:bodyPr vert="horz" wrap="square" lIns="0" tIns="0" rIns="0" bIns="0" rtlCol="0" anchor="ctr">
            <a:noAutofit/>
          </a:bodyPr>
          <a:lstStyle>
            <a:lvl1pPr>
              <a:defRPr lang="en-US" altLang="ja-JP" sz="1050" b="1" smtClean="0">
                <a:solidFill>
                  <a:schemeClr val="bg1"/>
                </a:solidFill>
                <a:latin typeface="+mn-lt"/>
                <a:ea typeface="+mn-ea"/>
              </a:defRPr>
            </a:lvl1pPr>
          </a:lstStyle>
          <a:p>
            <a:r>
              <a:rPr lang="en-GB" altLang="zh-CN" noProof="0" dirty="0" smtClean="0"/>
              <a:t>Footer or alternate date</a:t>
            </a:r>
            <a:endParaRPr lang="en-GB" altLang="zh-CN" noProof="0" dirty="0"/>
          </a:p>
        </p:txBody>
      </p:sp>
      <p:sp>
        <p:nvSpPr>
          <p:cNvPr id="18" name="Text Placeholder 8"/>
          <p:cNvSpPr>
            <a:spLocks noGrp="1"/>
          </p:cNvSpPr>
          <p:nvPr>
            <p:ph type="body" sz="quarter" idx="16" hasCustomPrompt="1"/>
          </p:nvPr>
        </p:nvSpPr>
        <p:spPr>
          <a:xfrm>
            <a:off x="366712" y="4610102"/>
            <a:ext cx="1714502" cy="108000"/>
          </a:xfrm>
        </p:spPr>
        <p:txBody>
          <a:bodyPr>
            <a:noAutofit/>
          </a:bodyPr>
          <a:lstStyle>
            <a:lvl1pPr marL="0" indent="0">
              <a:spcBef>
                <a:spcPts val="0"/>
              </a:spcBef>
              <a:buNone/>
              <a:defRPr sz="900" baseline="0">
                <a:solidFill>
                  <a:schemeClr val="bg1"/>
                </a:solidFill>
                <a:latin typeface="+mn-lt"/>
                <a:ea typeface="+mn-ea"/>
              </a:defRPr>
            </a:lvl1pPr>
            <a:lvl2pPr>
              <a:defRPr sz="900">
                <a:solidFill>
                  <a:schemeClr val="bg1"/>
                </a:solidFill>
              </a:defRPr>
            </a:lvl2pPr>
            <a:lvl3pPr>
              <a:defRPr sz="900">
                <a:solidFill>
                  <a:schemeClr val="bg1"/>
                </a:solidFill>
              </a:defRPr>
            </a:lvl3pPr>
            <a:lvl4pPr>
              <a:defRPr sz="900">
                <a:solidFill>
                  <a:schemeClr val="bg1"/>
                </a:solidFill>
              </a:defRPr>
            </a:lvl4pPr>
            <a:lvl5pPr>
              <a:defRPr sz="900">
                <a:solidFill>
                  <a:schemeClr val="bg1"/>
                </a:solidFill>
              </a:defRPr>
            </a:lvl5pPr>
          </a:lstStyle>
          <a:p>
            <a:pPr lvl="0"/>
            <a:r>
              <a:rPr lang="en-GB" noProof="0" dirty="0" smtClean="0"/>
              <a:t>Document ref (Chinese)</a:t>
            </a:r>
            <a:endParaRPr lang="en-GB" noProof="0" dirty="0"/>
          </a:p>
        </p:txBody>
      </p:sp>
      <p:sp>
        <p:nvSpPr>
          <p:cNvPr id="2" name="Slide Number Placeholder 1"/>
          <p:cNvSpPr>
            <a:spLocks noGrp="1"/>
          </p:cNvSpPr>
          <p:nvPr>
            <p:ph type="sldNum" sz="quarter" idx="17"/>
          </p:nvPr>
        </p:nvSpPr>
        <p:spPr>
          <a:xfrm>
            <a:off x="8631699" y="5143500"/>
            <a:ext cx="144000" cy="108000"/>
          </a:xfrm>
        </p:spPr>
        <p:txBody>
          <a:bodyPr/>
          <a:lstStyle>
            <a:lvl1pPr>
              <a:defRPr>
                <a:solidFill>
                  <a:schemeClr val="bg1"/>
                </a:solidFill>
              </a:defRPr>
            </a:lvl1pPr>
          </a:lstStyle>
          <a:p>
            <a:fld id="{D34DACC3-9742-4940-92E6-4CAB853A3218}" type="slidenum">
              <a:rPr lang="en-GB" smtClean="0"/>
              <a:pPr/>
              <a:t>‹#›</a:t>
            </a:fld>
            <a:endParaRPr lang="en-GB" dirty="0"/>
          </a:p>
        </p:txBody>
      </p:sp>
    </p:spTree>
    <p:extLst>
      <p:ext uri="{BB962C8B-B14F-4D97-AF65-F5344CB8AC3E}">
        <p14:creationId xmlns:p14="http://schemas.microsoft.com/office/powerpoint/2010/main" val="1122191918"/>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Bilingual Section Header">
    <p:bg>
      <p:bgPr>
        <a:gradFill>
          <a:gsLst>
            <a:gs pos="0">
              <a:schemeClr val="bg2"/>
            </a:gs>
            <a:gs pos="100000">
              <a:schemeClr val="bg1"/>
            </a:gs>
          </a:gsLst>
          <a:lin ang="4500000" scaled="0"/>
        </a:gradFill>
        <a:effectLst/>
      </p:bgPr>
    </p:bg>
    <p:spTree>
      <p:nvGrpSpPr>
        <p:cNvPr id="1" name=""/>
        <p:cNvGrpSpPr/>
        <p:nvPr/>
      </p:nvGrpSpPr>
      <p:grpSpPr>
        <a:xfrm>
          <a:off x="0" y="0"/>
          <a:ext cx="0" cy="0"/>
          <a:chOff x="0" y="0"/>
          <a:chExt cx="0" cy="0"/>
        </a:xfrm>
      </p:grpSpPr>
      <p:sp>
        <p:nvSpPr>
          <p:cNvPr id="5" name="Rectangle 4"/>
          <p:cNvSpPr/>
          <p:nvPr userDrawn="1"/>
        </p:nvSpPr>
        <p:spPr>
          <a:xfrm>
            <a:off x="0" y="0"/>
            <a:ext cx="9144000" cy="5143500"/>
          </a:xfrm>
          <a:prstGeom prst="rect">
            <a:avLst/>
          </a:prstGeom>
          <a:gradFill>
            <a:gsLst>
              <a:gs pos="0">
                <a:srgbClr val="EBECED">
                  <a:alpha val="0"/>
                </a:srgbClr>
              </a:gs>
              <a:gs pos="45000">
                <a:srgbClr val="EBECED">
                  <a:alpha val="0"/>
                </a:srgbClr>
              </a:gs>
              <a:gs pos="90000">
                <a:srgbClr val="EBECED"/>
              </a:gs>
            </a:gsLst>
            <a:lin ang="540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noProof="0" dirty="0" smtClean="0">
              <a:solidFill>
                <a:schemeClr val="bg2"/>
              </a:solidFill>
            </a:endParaRPr>
          </a:p>
        </p:txBody>
      </p:sp>
      <p:sp>
        <p:nvSpPr>
          <p:cNvPr id="8" name="Freeform 5"/>
          <p:cNvSpPr>
            <a:spLocks/>
          </p:cNvSpPr>
          <p:nvPr userDrawn="1"/>
        </p:nvSpPr>
        <p:spPr bwMode="auto">
          <a:xfrm>
            <a:off x="1" y="0"/>
            <a:ext cx="8791575" cy="5143500"/>
          </a:xfrm>
          <a:custGeom>
            <a:avLst/>
            <a:gdLst>
              <a:gd name="T0" fmla="*/ 2755 w 2770"/>
              <a:gd name="T1" fmla="*/ 592 h 2160"/>
              <a:gd name="T2" fmla="*/ 2136 w 2770"/>
              <a:gd name="T3" fmla="*/ 0 h 2160"/>
              <a:gd name="T4" fmla="*/ 0 w 2770"/>
              <a:gd name="T5" fmla="*/ 0 h 2160"/>
              <a:gd name="T6" fmla="*/ 0 w 2770"/>
              <a:gd name="T7" fmla="*/ 2160 h 2160"/>
              <a:gd name="T8" fmla="*/ 1196 w 2770"/>
              <a:gd name="T9" fmla="*/ 2160 h 2160"/>
              <a:gd name="T10" fmla="*/ 2755 w 2770"/>
              <a:gd name="T11" fmla="*/ 643 h 2160"/>
              <a:gd name="T12" fmla="*/ 2755 w 2770"/>
              <a:gd name="T13" fmla="*/ 592 h 2160"/>
            </a:gdLst>
            <a:ahLst/>
            <a:cxnLst>
              <a:cxn ang="0">
                <a:pos x="T0" y="T1"/>
              </a:cxn>
              <a:cxn ang="0">
                <a:pos x="T2" y="T3"/>
              </a:cxn>
              <a:cxn ang="0">
                <a:pos x="T4" y="T5"/>
              </a:cxn>
              <a:cxn ang="0">
                <a:pos x="T6" y="T7"/>
              </a:cxn>
              <a:cxn ang="0">
                <a:pos x="T8" y="T9"/>
              </a:cxn>
              <a:cxn ang="0">
                <a:pos x="T10" y="T11"/>
              </a:cxn>
              <a:cxn ang="0">
                <a:pos x="T12" y="T13"/>
              </a:cxn>
            </a:cxnLst>
            <a:rect l="0" t="0" r="r" b="b"/>
            <a:pathLst>
              <a:path w="2770" h="2160">
                <a:moveTo>
                  <a:pt x="2755" y="592"/>
                </a:moveTo>
                <a:cubicBezTo>
                  <a:pt x="2136" y="0"/>
                  <a:pt x="2136" y="0"/>
                  <a:pt x="2136" y="0"/>
                </a:cubicBezTo>
                <a:cubicBezTo>
                  <a:pt x="0" y="0"/>
                  <a:pt x="0" y="0"/>
                  <a:pt x="0" y="0"/>
                </a:cubicBezTo>
                <a:cubicBezTo>
                  <a:pt x="0" y="2160"/>
                  <a:pt x="0" y="2160"/>
                  <a:pt x="0" y="2160"/>
                </a:cubicBezTo>
                <a:cubicBezTo>
                  <a:pt x="1196" y="2160"/>
                  <a:pt x="1196" y="2160"/>
                  <a:pt x="1196" y="2160"/>
                </a:cubicBezTo>
                <a:cubicBezTo>
                  <a:pt x="2755" y="643"/>
                  <a:pt x="2755" y="643"/>
                  <a:pt x="2755" y="643"/>
                </a:cubicBezTo>
                <a:cubicBezTo>
                  <a:pt x="2770" y="629"/>
                  <a:pt x="2770" y="606"/>
                  <a:pt x="2755" y="592"/>
                </a:cubicBezTo>
                <a:close/>
              </a:path>
            </a:pathLst>
          </a:custGeom>
          <a:gradFill flip="none" rotWithShape="1">
            <a:gsLst>
              <a:gs pos="40000">
                <a:schemeClr val="bg1">
                  <a:alpha val="80000"/>
                </a:schemeClr>
              </a:gs>
              <a:gs pos="0">
                <a:srgbClr val="EBECED"/>
              </a:gs>
              <a:gs pos="90000">
                <a:srgbClr val="EBECED">
                  <a:alpha val="0"/>
                </a:srgbClr>
              </a:gs>
            </a:gsLst>
            <a:lin ang="4500000" scaled="0"/>
            <a:tileRect/>
          </a:gradFill>
          <a:ln>
            <a:noFill/>
          </a:ln>
        </p:spPr>
        <p:txBody>
          <a:bodyPr vert="horz" wrap="square" lIns="91440" tIns="45720" rIns="91440" bIns="45720" numCol="1" anchor="t" anchorCtr="0" compatLnSpc="1">
            <a:prstTxWarp prst="textNoShape">
              <a:avLst/>
            </a:prstTxWarp>
          </a:bodyPr>
          <a:lstStyle/>
          <a:p>
            <a:pPr lvl="0"/>
            <a:endParaRPr lang="en-GB" noProof="0" dirty="0"/>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83201" y="4881600"/>
            <a:ext cx="1104343" cy="159026"/>
          </a:xfrm>
          <a:prstGeom prst="rect">
            <a:avLst/>
          </a:prstGeom>
        </p:spPr>
      </p:pic>
      <p:sp>
        <p:nvSpPr>
          <p:cNvPr id="2" name="Date Placeholder 1"/>
          <p:cNvSpPr>
            <a:spLocks noGrp="1"/>
          </p:cNvSpPr>
          <p:nvPr>
            <p:ph type="dt" sz="half" idx="10"/>
          </p:nvPr>
        </p:nvSpPr>
        <p:spPr/>
        <p:txBody>
          <a:bodyPr/>
          <a:lstStyle/>
          <a:p>
            <a:r>
              <a:rPr lang="en-US" noProof="0" dirty="0" smtClean="0"/>
              <a:t>Month Day, Year</a:t>
            </a:r>
            <a:endParaRPr lang="en-GB" noProof="0" dirty="0"/>
          </a:p>
        </p:txBody>
      </p:sp>
      <p:sp>
        <p:nvSpPr>
          <p:cNvPr id="4" name="Slide Number Placeholder 3"/>
          <p:cNvSpPr>
            <a:spLocks noGrp="1"/>
          </p:cNvSpPr>
          <p:nvPr>
            <p:ph type="sldNum" sz="quarter" idx="11"/>
          </p:nvPr>
        </p:nvSpPr>
        <p:spPr>
          <a:xfrm>
            <a:off x="7494482" y="4903200"/>
            <a:ext cx="144000" cy="108000"/>
          </a:xfrm>
        </p:spPr>
        <p:txBody>
          <a:bodyPr/>
          <a:lstStyle/>
          <a:p>
            <a:fld id="{D34DACC3-9742-4940-92E6-4CAB853A3218}" type="slidenum">
              <a:rPr lang="en-GB" noProof="0" smtClean="0"/>
              <a:pPr/>
              <a:t>‹#›</a:t>
            </a:fld>
            <a:endParaRPr lang="en-GB" noProof="0" dirty="0"/>
          </a:p>
        </p:txBody>
      </p:sp>
      <p:sp>
        <p:nvSpPr>
          <p:cNvPr id="6" name="Footer Placeholder 5"/>
          <p:cNvSpPr>
            <a:spLocks noGrp="1"/>
          </p:cNvSpPr>
          <p:nvPr>
            <p:ph type="ftr" sz="quarter" idx="12"/>
          </p:nvPr>
        </p:nvSpPr>
        <p:spPr/>
        <p:txBody>
          <a:bodyPr/>
          <a:lstStyle/>
          <a:p>
            <a:r>
              <a:rPr lang="en-GB" noProof="0" dirty="0" smtClean="0"/>
              <a:t>Footer or alternate date</a:t>
            </a:r>
            <a:endParaRPr lang="en-GB" noProof="0" dirty="0"/>
          </a:p>
        </p:txBody>
      </p:sp>
      <p:sp>
        <p:nvSpPr>
          <p:cNvPr id="10" name="Text Placeholder 2"/>
          <p:cNvSpPr>
            <a:spLocks noGrp="1"/>
          </p:cNvSpPr>
          <p:nvPr>
            <p:ph type="body" idx="1" hasCustomPrompt="1"/>
          </p:nvPr>
        </p:nvSpPr>
        <p:spPr>
          <a:xfrm>
            <a:off x="366713" y="822016"/>
            <a:ext cx="6271902" cy="415499"/>
          </a:xfrm>
        </p:spPr>
        <p:txBody>
          <a:bodyPr wrap="square" lIns="0" tIns="0" rIns="0" bIns="0" anchor="b">
            <a:noAutofit/>
          </a:bodyPr>
          <a:lstStyle>
            <a:lvl1pPr marL="0" indent="0">
              <a:spcBef>
                <a:spcPts val="0"/>
              </a:spcBef>
              <a:buNone/>
              <a:defRPr sz="3200" b="1">
                <a:solidFill>
                  <a:srgbClr val="565A5C"/>
                </a:solidFill>
                <a:latin typeface="+mj-lt"/>
                <a:ea typeface="+mj-ea"/>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noProof="0" dirty="0" smtClean="0"/>
              <a:t>Chinese title</a:t>
            </a:r>
          </a:p>
        </p:txBody>
      </p:sp>
      <p:sp>
        <p:nvSpPr>
          <p:cNvPr id="11" name="Title 17"/>
          <p:cNvSpPr>
            <a:spLocks noGrp="1"/>
          </p:cNvSpPr>
          <p:nvPr>
            <p:ph type="title" hasCustomPrompt="1"/>
          </p:nvPr>
        </p:nvSpPr>
        <p:spPr>
          <a:xfrm>
            <a:off x="366714" y="1268924"/>
            <a:ext cx="6271411" cy="960120"/>
          </a:xfrm>
        </p:spPr>
        <p:txBody>
          <a:bodyPr lIns="432000" tIns="0" rIns="0" bIns="0" anchor="t" anchorCtr="0">
            <a:noAutofit/>
          </a:bodyPr>
          <a:lstStyle>
            <a:lvl1pPr algn="l">
              <a:lnSpc>
                <a:spcPct val="90000"/>
              </a:lnSpc>
              <a:defRPr sz="3200" b="0">
                <a:solidFill>
                  <a:srgbClr val="565A5C"/>
                </a:solidFill>
                <a:latin typeface="+mj-lt"/>
                <a:ea typeface="+mj-ea"/>
                <a:cs typeface="Arial" pitchFamily="34" charset="0"/>
              </a:defRPr>
            </a:lvl1pPr>
          </a:lstStyle>
          <a:p>
            <a:r>
              <a:rPr lang="en-GB" noProof="0" dirty="0" smtClean="0"/>
              <a:t>Chinese subtitle</a:t>
            </a:r>
            <a:endParaRPr lang="en-GB" noProof="0" dirty="0"/>
          </a:p>
        </p:txBody>
      </p:sp>
      <p:sp>
        <p:nvSpPr>
          <p:cNvPr id="12" name="Text Placeholder 5"/>
          <p:cNvSpPr>
            <a:spLocks noGrp="1"/>
          </p:cNvSpPr>
          <p:nvPr>
            <p:ph type="body" sz="quarter" idx="13" hasCustomPrompt="1"/>
          </p:nvPr>
        </p:nvSpPr>
        <p:spPr>
          <a:xfrm>
            <a:off x="366713" y="2576315"/>
            <a:ext cx="6273000" cy="961200"/>
          </a:xfrm>
        </p:spPr>
        <p:txBody>
          <a:bodyPr/>
          <a:lstStyle>
            <a:lvl1pPr marL="0" indent="0" algn="l" defTabSz="457200" rtl="0" eaLnBrk="1" latinLnBrk="0" hangingPunct="1">
              <a:lnSpc>
                <a:spcPct val="90000"/>
              </a:lnSpc>
              <a:spcBef>
                <a:spcPct val="0"/>
              </a:spcBef>
              <a:buNone/>
              <a:defRPr lang="en-GB" sz="3200" b="0" kern="1200" dirty="0">
                <a:solidFill>
                  <a:srgbClr val="565A5C"/>
                </a:solidFill>
                <a:latin typeface="+mj-lt"/>
                <a:ea typeface="+mj-ea"/>
                <a:cs typeface="Arial" pitchFamily="34" charset="0"/>
              </a:defRPr>
            </a:lvl1pPr>
          </a:lstStyle>
          <a:p>
            <a:pPr lvl="0"/>
            <a:r>
              <a:rPr lang="en-GB" noProof="0" dirty="0" smtClean="0"/>
              <a:t>Western subtitle</a:t>
            </a:r>
            <a:endParaRPr lang="en-GB" noProof="0" dirty="0"/>
          </a:p>
        </p:txBody>
      </p:sp>
      <p:sp>
        <p:nvSpPr>
          <p:cNvPr id="14" name="Text Placeholder 8"/>
          <p:cNvSpPr>
            <a:spLocks noGrp="1"/>
          </p:cNvSpPr>
          <p:nvPr>
            <p:ph type="body" sz="quarter" idx="14" hasCustomPrompt="1"/>
          </p:nvPr>
        </p:nvSpPr>
        <p:spPr>
          <a:xfrm>
            <a:off x="366713" y="2126226"/>
            <a:ext cx="6273000" cy="415800"/>
          </a:xfrm>
        </p:spPr>
        <p:txBody>
          <a:bodyPr/>
          <a:lstStyle>
            <a:lvl1pPr marL="182880" indent="-182880">
              <a:buNone/>
              <a:defRPr lang="en-GB" sz="3200" b="1" kern="1200" dirty="0">
                <a:solidFill>
                  <a:srgbClr val="565A5C"/>
                </a:solidFill>
                <a:latin typeface="+mj-lt"/>
                <a:ea typeface="+mn-ea"/>
                <a:cs typeface="Arial" pitchFamily="34" charset="0"/>
              </a:defRPr>
            </a:lvl1pPr>
          </a:lstStyle>
          <a:p>
            <a:pPr marL="0" lvl="0" indent="0" algn="l" defTabSz="457200" rtl="0" eaLnBrk="1" latinLnBrk="0" hangingPunct="1">
              <a:spcBef>
                <a:spcPts val="0"/>
              </a:spcBef>
              <a:buClr>
                <a:schemeClr val="accent1"/>
              </a:buClr>
            </a:pPr>
            <a:r>
              <a:rPr lang="en-GB" noProof="0" dirty="0" smtClean="0"/>
              <a:t>Western title</a:t>
            </a:r>
            <a:endParaRPr lang="en-GB" noProof="0" dirty="0"/>
          </a:p>
        </p:txBody>
      </p:sp>
    </p:spTree>
    <p:extLst>
      <p:ext uri="{BB962C8B-B14F-4D97-AF65-F5344CB8AC3E}">
        <p14:creationId xmlns:p14="http://schemas.microsoft.com/office/powerpoint/2010/main" val="655654832"/>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ilingual Title and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66713" y="1202531"/>
            <a:ext cx="4038600" cy="3429000"/>
          </a:xfrm>
        </p:spPr>
        <p:txBody>
          <a:bodyPr/>
          <a:lstStyle>
            <a:lvl1pPr>
              <a:defRPr sz="1800">
                <a:solidFill>
                  <a:srgbClr val="565A5C"/>
                </a:solidFill>
                <a:latin typeface="+mn-lt"/>
                <a:ea typeface="+mn-ea"/>
              </a:defRPr>
            </a:lvl1pPr>
            <a:lvl2pPr>
              <a:buClr>
                <a:srgbClr val="565A5C"/>
              </a:buClr>
              <a:defRPr sz="1600">
                <a:solidFill>
                  <a:srgbClr val="565A5C"/>
                </a:solidFill>
                <a:latin typeface="+mn-lt"/>
                <a:ea typeface="+mn-ea"/>
              </a:defRPr>
            </a:lvl2pPr>
            <a:lvl3pPr>
              <a:defRPr sz="1200">
                <a:solidFill>
                  <a:srgbClr val="565A5C"/>
                </a:solidFill>
                <a:latin typeface="+mn-lt"/>
                <a:ea typeface="+mn-ea"/>
              </a:defRPr>
            </a:lvl3pPr>
            <a:lvl4pPr>
              <a:defRPr sz="1100">
                <a:solidFill>
                  <a:srgbClr val="565A5C"/>
                </a:solidFill>
                <a:latin typeface="+mn-lt"/>
                <a:ea typeface="+mn-ea"/>
              </a:defRPr>
            </a:lvl4pPr>
            <a:lvl5pPr>
              <a:defRPr sz="1050">
                <a:solidFill>
                  <a:srgbClr val="565A5C"/>
                </a:solidFill>
                <a:latin typeface="+mn-lt"/>
                <a:ea typeface="+mn-ea"/>
              </a:defRPr>
            </a:lvl5pPr>
            <a:lvl6pPr>
              <a:defRPr sz="1800"/>
            </a:lvl6pPr>
            <a:lvl7pPr>
              <a:defRPr sz="1800"/>
            </a:lvl7pPr>
            <a:lvl8pPr>
              <a:defRPr sz="1800"/>
            </a:lvl8pPr>
            <a:lvl9pPr>
              <a:defRPr sz="18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4" name="Content Placeholder 3"/>
          <p:cNvSpPr>
            <a:spLocks noGrp="1"/>
          </p:cNvSpPr>
          <p:nvPr>
            <p:ph sz="half" idx="2"/>
          </p:nvPr>
        </p:nvSpPr>
        <p:spPr>
          <a:xfrm>
            <a:off x="4737100" y="1202532"/>
            <a:ext cx="4038600" cy="3428999"/>
          </a:xfrm>
        </p:spPr>
        <p:txBody>
          <a:bodyPr/>
          <a:lstStyle>
            <a:lvl1pPr>
              <a:defRPr sz="1800">
                <a:solidFill>
                  <a:srgbClr val="565A5C"/>
                </a:solidFill>
              </a:defRPr>
            </a:lvl1pPr>
            <a:lvl2pPr>
              <a:buClr>
                <a:srgbClr val="565A5C"/>
              </a:buClr>
              <a:defRPr sz="1600">
                <a:solidFill>
                  <a:srgbClr val="565A5C"/>
                </a:solidFill>
              </a:defRPr>
            </a:lvl2pPr>
            <a:lvl3pPr>
              <a:defRPr sz="1200">
                <a:solidFill>
                  <a:srgbClr val="565A5C"/>
                </a:solidFill>
              </a:defRPr>
            </a:lvl3pPr>
            <a:lvl4pPr>
              <a:defRPr sz="1100">
                <a:solidFill>
                  <a:srgbClr val="565A5C"/>
                </a:solidFill>
              </a:defRPr>
            </a:lvl4pPr>
            <a:lvl5pPr>
              <a:defRPr sz="1050">
                <a:solidFill>
                  <a:srgbClr val="565A5C"/>
                </a:solidFill>
              </a:defRPr>
            </a:lvl5pPr>
            <a:lvl6pPr>
              <a:defRPr sz="1800"/>
            </a:lvl6pPr>
            <a:lvl7pPr>
              <a:defRPr sz="1800"/>
            </a:lvl7pPr>
            <a:lvl8pPr>
              <a:defRPr sz="1800"/>
            </a:lvl8pPr>
            <a:lvl9pPr>
              <a:defRPr sz="18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6" name="Title 5"/>
          <p:cNvSpPr>
            <a:spLocks noGrp="1"/>
          </p:cNvSpPr>
          <p:nvPr>
            <p:ph type="title" hasCustomPrompt="1"/>
          </p:nvPr>
        </p:nvSpPr>
        <p:spPr>
          <a:xfrm>
            <a:off x="366714" y="274320"/>
            <a:ext cx="4038600" cy="297000"/>
          </a:xfrm>
        </p:spPr>
        <p:txBody>
          <a:bodyPr/>
          <a:lstStyle>
            <a:lvl1pPr>
              <a:defRPr sz="2400" baseline="0">
                <a:solidFill>
                  <a:schemeClr val="tx2"/>
                </a:solidFill>
                <a:latin typeface="+mj-lt"/>
                <a:ea typeface="+mj-ea"/>
              </a:defRPr>
            </a:lvl1pPr>
          </a:lstStyle>
          <a:p>
            <a:r>
              <a:rPr lang="en-GB" noProof="0" dirty="0" smtClean="0"/>
              <a:t>Click to edit Chinese title</a:t>
            </a:r>
            <a:endParaRPr lang="en-GB" noProof="0" dirty="0"/>
          </a:p>
        </p:txBody>
      </p:sp>
      <p:sp>
        <p:nvSpPr>
          <p:cNvPr id="10" name="Text Placeholder 9"/>
          <p:cNvSpPr>
            <a:spLocks noGrp="1"/>
          </p:cNvSpPr>
          <p:nvPr>
            <p:ph type="body" sz="quarter" idx="13" hasCustomPrompt="1"/>
          </p:nvPr>
        </p:nvSpPr>
        <p:spPr>
          <a:xfrm>
            <a:off x="4737100" y="275401"/>
            <a:ext cx="4038600" cy="297656"/>
          </a:xfrm>
        </p:spPr>
        <p:txBody>
          <a:bodyPr/>
          <a:lstStyle>
            <a:lvl1pPr marL="0" indent="0" algn="l" defTabSz="457200" rtl="0" eaLnBrk="1" latinLnBrk="0" hangingPunct="1">
              <a:spcBef>
                <a:spcPct val="0"/>
              </a:spcBef>
              <a:buNone/>
              <a:defRPr lang="en-GB" sz="2400" b="1" kern="1200" baseline="0" dirty="0">
                <a:solidFill>
                  <a:schemeClr val="tx2"/>
                </a:solidFill>
                <a:latin typeface="+mj-lt"/>
                <a:ea typeface="+mj-ea"/>
                <a:cs typeface="Arial" pitchFamily="34" charset="0"/>
              </a:defRPr>
            </a:lvl1pPr>
          </a:lstStyle>
          <a:p>
            <a:pPr lvl="0"/>
            <a:r>
              <a:rPr lang="en-GB" noProof="0" dirty="0" smtClean="0"/>
              <a:t>Click to edit Western title</a:t>
            </a:r>
            <a:endParaRPr lang="en-GB" noProof="0" dirty="0"/>
          </a:p>
        </p:txBody>
      </p:sp>
      <p:sp>
        <p:nvSpPr>
          <p:cNvPr id="11" name="Text Placeholder 9"/>
          <p:cNvSpPr>
            <a:spLocks noGrp="1"/>
          </p:cNvSpPr>
          <p:nvPr>
            <p:ph type="body" sz="quarter" idx="15" hasCustomPrompt="1"/>
          </p:nvPr>
        </p:nvSpPr>
        <p:spPr bwMode="gray">
          <a:xfrm>
            <a:off x="366714" y="606742"/>
            <a:ext cx="4038601" cy="297000"/>
          </a:xfrm>
        </p:spPr>
        <p:txBody>
          <a:bodyPr lIns="331200"/>
          <a:lstStyle>
            <a:lvl1pPr marL="0" indent="0">
              <a:lnSpc>
                <a:spcPct val="95000"/>
              </a:lnSpc>
              <a:spcBef>
                <a:spcPts val="0"/>
              </a:spcBef>
              <a:buNone/>
              <a:defRPr sz="2400" b="0">
                <a:solidFill>
                  <a:schemeClr val="accent2"/>
                </a:solidFill>
                <a:latin typeface="+mj-lt"/>
                <a:ea typeface="+mj-ea"/>
              </a:defRPr>
            </a:lvl1pPr>
          </a:lstStyle>
          <a:p>
            <a:pPr lvl="0"/>
            <a:r>
              <a:rPr lang="en-GB" noProof="0" dirty="0" smtClean="0"/>
              <a:t>Chinese subtitle</a:t>
            </a:r>
          </a:p>
        </p:txBody>
      </p:sp>
      <p:sp>
        <p:nvSpPr>
          <p:cNvPr id="12" name="Text Placeholder 9"/>
          <p:cNvSpPr>
            <a:spLocks noGrp="1"/>
          </p:cNvSpPr>
          <p:nvPr>
            <p:ph type="body" sz="quarter" idx="16" hasCustomPrompt="1"/>
          </p:nvPr>
        </p:nvSpPr>
        <p:spPr bwMode="gray">
          <a:xfrm>
            <a:off x="4737100" y="606742"/>
            <a:ext cx="4038601" cy="297000"/>
          </a:xfrm>
        </p:spPr>
        <p:txBody>
          <a:bodyPr/>
          <a:lstStyle>
            <a:lvl1pPr marL="0" indent="0">
              <a:lnSpc>
                <a:spcPct val="95000"/>
              </a:lnSpc>
              <a:spcBef>
                <a:spcPts val="0"/>
              </a:spcBef>
              <a:buNone/>
              <a:defRPr sz="2400" b="0" baseline="0">
                <a:solidFill>
                  <a:schemeClr val="accent2"/>
                </a:solidFill>
                <a:latin typeface="+mj-lt"/>
              </a:defRPr>
            </a:lvl1pPr>
          </a:lstStyle>
          <a:p>
            <a:pPr lvl="0"/>
            <a:r>
              <a:rPr lang="en-GB" noProof="0" dirty="0" smtClean="0"/>
              <a:t>Western subtitle</a:t>
            </a:r>
          </a:p>
        </p:txBody>
      </p:sp>
      <p:sp>
        <p:nvSpPr>
          <p:cNvPr id="5" name="Date Placeholder 4"/>
          <p:cNvSpPr>
            <a:spLocks noGrp="1"/>
          </p:cNvSpPr>
          <p:nvPr>
            <p:ph type="dt" sz="half" idx="17"/>
          </p:nvPr>
        </p:nvSpPr>
        <p:spPr/>
        <p:txBody>
          <a:bodyPr/>
          <a:lstStyle/>
          <a:p>
            <a:r>
              <a:rPr lang="en-US" noProof="0" dirty="0" smtClean="0"/>
              <a:t>Month Day, Year</a:t>
            </a:r>
            <a:endParaRPr lang="en-GB" noProof="0" dirty="0"/>
          </a:p>
        </p:txBody>
      </p:sp>
      <p:sp>
        <p:nvSpPr>
          <p:cNvPr id="7" name="Footer Placeholder 6"/>
          <p:cNvSpPr>
            <a:spLocks noGrp="1"/>
          </p:cNvSpPr>
          <p:nvPr>
            <p:ph type="ftr" sz="quarter" idx="18"/>
          </p:nvPr>
        </p:nvSpPr>
        <p:spPr/>
        <p:txBody>
          <a:bodyPr/>
          <a:lstStyle/>
          <a:p>
            <a:r>
              <a:rPr lang="en-GB" noProof="0" dirty="0" smtClean="0"/>
              <a:t>Footer or alternate date</a:t>
            </a:r>
            <a:endParaRPr lang="en-GB" noProof="0" dirty="0"/>
          </a:p>
        </p:txBody>
      </p:sp>
      <p:sp>
        <p:nvSpPr>
          <p:cNvPr id="13" name="Slide Number Placeholder 12"/>
          <p:cNvSpPr>
            <a:spLocks noGrp="1"/>
          </p:cNvSpPr>
          <p:nvPr>
            <p:ph type="sldNum" sz="quarter" idx="19"/>
          </p:nvPr>
        </p:nvSpPr>
        <p:spPr/>
        <p:txBody>
          <a:bodyPr/>
          <a:lstStyle/>
          <a:p>
            <a:fld id="{D34DACC3-9742-4940-92E6-4CAB853A3218}" type="slidenum">
              <a:rPr lang="en-GB" noProof="0" smtClean="0"/>
              <a:pPr/>
              <a:t>‹#›</a:t>
            </a:fld>
            <a:endParaRPr lang="en-GB" noProof="0" dirty="0"/>
          </a:p>
        </p:txBody>
      </p:sp>
    </p:spTree>
    <p:extLst>
      <p:ext uri="{BB962C8B-B14F-4D97-AF65-F5344CB8AC3E}">
        <p14:creationId xmlns:p14="http://schemas.microsoft.com/office/powerpoint/2010/main" val="3145473643"/>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ilingual Team Bio">
    <p:spTree>
      <p:nvGrpSpPr>
        <p:cNvPr id="1" name=""/>
        <p:cNvGrpSpPr/>
        <p:nvPr/>
      </p:nvGrpSpPr>
      <p:grpSpPr>
        <a:xfrm>
          <a:off x="0" y="0"/>
          <a:ext cx="0" cy="0"/>
          <a:chOff x="0" y="0"/>
          <a:chExt cx="0" cy="0"/>
        </a:xfrm>
      </p:grpSpPr>
      <p:sp>
        <p:nvSpPr>
          <p:cNvPr id="14" name="Text Placeholder 13"/>
          <p:cNvSpPr>
            <a:spLocks noGrp="1"/>
          </p:cNvSpPr>
          <p:nvPr>
            <p:ph type="body" sz="quarter" idx="14"/>
          </p:nvPr>
        </p:nvSpPr>
        <p:spPr>
          <a:xfrm>
            <a:off x="366713" y="1176335"/>
            <a:ext cx="2651760" cy="720090"/>
          </a:xfrm>
        </p:spPr>
        <p:txBody>
          <a:bodyPr>
            <a:noAutofit/>
          </a:bodyPr>
          <a:lstStyle>
            <a:lvl1pPr marL="0" indent="0">
              <a:buNone/>
              <a:defRPr sz="1050" b="1">
                <a:solidFill>
                  <a:schemeClr val="accent2"/>
                </a:solidFill>
                <a:latin typeface="+mn-lt"/>
                <a:ea typeface="+mn-ea"/>
              </a:defRPr>
            </a:lvl1pPr>
            <a:lvl2pPr marL="0" indent="0">
              <a:spcBef>
                <a:spcPts val="0"/>
              </a:spcBef>
              <a:buNone/>
              <a:defRPr sz="1050">
                <a:solidFill>
                  <a:srgbClr val="565A5C"/>
                </a:solidFill>
                <a:latin typeface="+mn-lt"/>
                <a:ea typeface="+mn-ea"/>
              </a:defRPr>
            </a:lvl2pPr>
            <a:lvl3pPr marL="0" indent="0">
              <a:spcBef>
                <a:spcPts val="600"/>
              </a:spcBef>
              <a:buNone/>
              <a:defRPr sz="1050">
                <a:solidFill>
                  <a:srgbClr val="565A5C"/>
                </a:solidFill>
                <a:latin typeface="+mn-lt"/>
                <a:ea typeface="+mn-ea"/>
              </a:defRPr>
            </a:lvl3pPr>
            <a:lvl4pPr marL="0" indent="0">
              <a:spcBef>
                <a:spcPts val="1200"/>
              </a:spcBef>
              <a:buNone/>
              <a:defRPr sz="1000"/>
            </a:lvl4pPr>
            <a:lvl5pPr marL="0" indent="0">
              <a:buNone/>
              <a:defRPr sz="900"/>
            </a:lvl5pPr>
          </a:lstStyle>
          <a:p>
            <a:pPr lvl="0"/>
            <a:r>
              <a:rPr lang="en-US" noProof="0" smtClean="0"/>
              <a:t>Click to edit Master text styles</a:t>
            </a:r>
          </a:p>
          <a:p>
            <a:pPr lvl="1"/>
            <a:r>
              <a:rPr lang="en-US" noProof="0" smtClean="0"/>
              <a:t>Second level</a:t>
            </a:r>
          </a:p>
          <a:p>
            <a:pPr lvl="2"/>
            <a:r>
              <a:rPr lang="en-US" noProof="0" smtClean="0"/>
              <a:t>Third level</a:t>
            </a:r>
          </a:p>
        </p:txBody>
      </p:sp>
      <p:sp>
        <p:nvSpPr>
          <p:cNvPr id="16" name="Text Placeholder 15"/>
          <p:cNvSpPr>
            <a:spLocks noGrp="1"/>
          </p:cNvSpPr>
          <p:nvPr>
            <p:ph type="body" sz="quarter" idx="15"/>
          </p:nvPr>
        </p:nvSpPr>
        <p:spPr>
          <a:xfrm>
            <a:off x="366713" y="2079702"/>
            <a:ext cx="2651760" cy="720090"/>
          </a:xfrm>
        </p:spPr>
        <p:txBody>
          <a:bodyPr>
            <a:noAutofit/>
          </a:bodyPr>
          <a:lstStyle>
            <a:lvl1pPr marL="0" indent="0">
              <a:buNone/>
              <a:defRPr sz="1050" b="1">
                <a:solidFill>
                  <a:schemeClr val="accent2"/>
                </a:solidFill>
                <a:latin typeface="+mn-lt"/>
                <a:ea typeface="+mn-ea"/>
              </a:defRPr>
            </a:lvl1pPr>
            <a:lvl2pPr marL="0" indent="0">
              <a:spcBef>
                <a:spcPts val="0"/>
              </a:spcBef>
              <a:buNone/>
              <a:defRPr sz="1050">
                <a:solidFill>
                  <a:srgbClr val="565A5C"/>
                </a:solidFill>
                <a:latin typeface="+mn-lt"/>
                <a:ea typeface="+mn-ea"/>
              </a:defRPr>
            </a:lvl2pPr>
            <a:lvl3pPr marL="0" indent="0">
              <a:spcBef>
                <a:spcPts val="600"/>
              </a:spcBef>
              <a:buNone/>
              <a:defRPr sz="1050">
                <a:solidFill>
                  <a:srgbClr val="565A5C"/>
                </a:solidFill>
                <a:latin typeface="+mn-lt"/>
                <a:ea typeface="+mn-ea"/>
              </a:defRPr>
            </a:lvl3pPr>
            <a:lvl4pPr>
              <a:buNone/>
              <a:defRPr sz="1100"/>
            </a:lvl4pPr>
            <a:lvl5pPr>
              <a:buNone/>
              <a:defRPr sz="1100"/>
            </a:lvl5pPr>
          </a:lstStyle>
          <a:p>
            <a:pPr lvl="0"/>
            <a:r>
              <a:rPr lang="en-US" noProof="0" smtClean="0"/>
              <a:t>Click to edit Master text styles</a:t>
            </a:r>
          </a:p>
          <a:p>
            <a:pPr lvl="1"/>
            <a:r>
              <a:rPr lang="en-US" noProof="0" smtClean="0"/>
              <a:t>Second level</a:t>
            </a:r>
          </a:p>
          <a:p>
            <a:pPr lvl="2"/>
            <a:r>
              <a:rPr lang="en-US" noProof="0" smtClean="0"/>
              <a:t>Third level</a:t>
            </a:r>
          </a:p>
        </p:txBody>
      </p:sp>
      <p:sp>
        <p:nvSpPr>
          <p:cNvPr id="20" name="Text Placeholder 19"/>
          <p:cNvSpPr>
            <a:spLocks noGrp="1"/>
          </p:cNvSpPr>
          <p:nvPr>
            <p:ph type="body" sz="quarter" idx="17"/>
          </p:nvPr>
        </p:nvSpPr>
        <p:spPr>
          <a:xfrm>
            <a:off x="366713" y="3886436"/>
            <a:ext cx="2651760" cy="720090"/>
          </a:xfrm>
        </p:spPr>
        <p:txBody>
          <a:bodyPr>
            <a:noAutofit/>
          </a:bodyPr>
          <a:lstStyle>
            <a:lvl1pPr marL="0" indent="0">
              <a:buNone/>
              <a:defRPr sz="1050" b="1">
                <a:solidFill>
                  <a:schemeClr val="accent2"/>
                </a:solidFill>
                <a:latin typeface="+mn-lt"/>
                <a:ea typeface="+mn-ea"/>
              </a:defRPr>
            </a:lvl1pPr>
            <a:lvl2pPr marL="0" indent="0">
              <a:spcBef>
                <a:spcPts val="0"/>
              </a:spcBef>
              <a:buNone/>
              <a:defRPr sz="1050">
                <a:solidFill>
                  <a:srgbClr val="565A5C"/>
                </a:solidFill>
                <a:latin typeface="+mn-lt"/>
                <a:ea typeface="+mn-ea"/>
              </a:defRPr>
            </a:lvl2pPr>
            <a:lvl3pPr marL="0" indent="0">
              <a:spcBef>
                <a:spcPts val="600"/>
              </a:spcBef>
              <a:buNone/>
              <a:defRPr sz="1050">
                <a:solidFill>
                  <a:srgbClr val="565A5C"/>
                </a:solidFill>
                <a:latin typeface="+mn-lt"/>
                <a:ea typeface="+mn-ea"/>
              </a:defRPr>
            </a:lvl3pPr>
            <a:lvl4pPr>
              <a:buNone/>
              <a:defRPr sz="1100"/>
            </a:lvl4pPr>
            <a:lvl5pPr>
              <a:buNone/>
              <a:defRPr sz="1100"/>
            </a:lvl5pPr>
          </a:lstStyle>
          <a:p>
            <a:pPr lvl="0"/>
            <a:r>
              <a:rPr lang="en-US" noProof="0" smtClean="0"/>
              <a:t>Click to edit Master text styles</a:t>
            </a:r>
          </a:p>
          <a:p>
            <a:pPr lvl="1"/>
            <a:r>
              <a:rPr lang="en-US" noProof="0" smtClean="0"/>
              <a:t>Second level</a:t>
            </a:r>
          </a:p>
          <a:p>
            <a:pPr lvl="2"/>
            <a:r>
              <a:rPr lang="en-US" noProof="0" smtClean="0"/>
              <a:t>Third level</a:t>
            </a:r>
          </a:p>
        </p:txBody>
      </p:sp>
      <p:sp>
        <p:nvSpPr>
          <p:cNvPr id="26" name="Picture Placeholder 25"/>
          <p:cNvSpPr>
            <a:spLocks noGrp="1"/>
          </p:cNvSpPr>
          <p:nvPr>
            <p:ph type="pic" sz="quarter" idx="20"/>
          </p:nvPr>
        </p:nvSpPr>
        <p:spPr>
          <a:xfrm>
            <a:off x="3315653" y="1201341"/>
            <a:ext cx="960120" cy="717947"/>
          </a:xfrm>
          <a:solidFill>
            <a:srgbClr val="A2A4A3"/>
          </a:solidFill>
        </p:spPr>
        <p:txBody>
          <a:bodyPr anchor="ctr" anchorCtr="1"/>
          <a:lstStyle>
            <a:lvl1pPr marL="0" indent="0" algn="ctr">
              <a:buNone/>
              <a:defRPr sz="1100">
                <a:solidFill>
                  <a:schemeClr val="bg2"/>
                </a:solidFill>
              </a:defRPr>
            </a:lvl1pPr>
          </a:lstStyle>
          <a:p>
            <a:r>
              <a:rPr lang="en-US" noProof="0" dirty="0" smtClean="0"/>
              <a:t>Click icon to add picture</a:t>
            </a:r>
            <a:endParaRPr lang="en-GB" noProof="0" dirty="0"/>
          </a:p>
        </p:txBody>
      </p:sp>
      <p:sp>
        <p:nvSpPr>
          <p:cNvPr id="28" name="Picture Placeholder 27"/>
          <p:cNvSpPr>
            <a:spLocks noGrp="1"/>
          </p:cNvSpPr>
          <p:nvPr>
            <p:ph type="pic" sz="quarter" idx="21"/>
          </p:nvPr>
        </p:nvSpPr>
        <p:spPr>
          <a:xfrm>
            <a:off x="3315653" y="2103279"/>
            <a:ext cx="960120" cy="720090"/>
          </a:xfrm>
          <a:solidFill>
            <a:srgbClr val="A2A4A3"/>
          </a:solidFill>
        </p:spPr>
        <p:txBody>
          <a:bodyPr anchor="ctr" anchorCtr="1"/>
          <a:lstStyle>
            <a:lvl1pPr marL="0" indent="0">
              <a:buNone/>
              <a:defRPr sz="1100">
                <a:solidFill>
                  <a:schemeClr val="bg2"/>
                </a:solidFill>
              </a:defRPr>
            </a:lvl1pPr>
          </a:lstStyle>
          <a:p>
            <a:r>
              <a:rPr lang="en-US" noProof="0" dirty="0" smtClean="0"/>
              <a:t>Click icon to add picture</a:t>
            </a:r>
            <a:endParaRPr lang="en-GB" noProof="0" dirty="0"/>
          </a:p>
        </p:txBody>
      </p:sp>
      <p:sp>
        <p:nvSpPr>
          <p:cNvPr id="30" name="Picture Placeholder 29"/>
          <p:cNvSpPr>
            <a:spLocks noGrp="1"/>
          </p:cNvSpPr>
          <p:nvPr>
            <p:ph type="pic" sz="quarter" idx="22"/>
          </p:nvPr>
        </p:nvSpPr>
        <p:spPr>
          <a:xfrm>
            <a:off x="3315653" y="3007361"/>
            <a:ext cx="960120" cy="720090"/>
          </a:xfrm>
          <a:solidFill>
            <a:srgbClr val="A2A4A3"/>
          </a:solidFill>
        </p:spPr>
        <p:txBody>
          <a:bodyPr anchor="ctr" anchorCtr="1"/>
          <a:lstStyle>
            <a:lvl1pPr marL="0" indent="0">
              <a:buNone/>
              <a:defRPr sz="1100">
                <a:solidFill>
                  <a:schemeClr val="bg2"/>
                </a:solidFill>
              </a:defRPr>
            </a:lvl1pPr>
          </a:lstStyle>
          <a:p>
            <a:r>
              <a:rPr lang="en-US" noProof="0" dirty="0" smtClean="0"/>
              <a:t>Click icon to add picture</a:t>
            </a:r>
            <a:endParaRPr lang="en-GB" noProof="0" dirty="0"/>
          </a:p>
        </p:txBody>
      </p:sp>
      <p:sp>
        <p:nvSpPr>
          <p:cNvPr id="32" name="Picture Placeholder 31"/>
          <p:cNvSpPr>
            <a:spLocks noGrp="1"/>
          </p:cNvSpPr>
          <p:nvPr>
            <p:ph type="pic" sz="quarter" idx="23"/>
          </p:nvPr>
        </p:nvSpPr>
        <p:spPr>
          <a:xfrm>
            <a:off x="3314066" y="3911441"/>
            <a:ext cx="960120" cy="720090"/>
          </a:xfrm>
          <a:solidFill>
            <a:srgbClr val="A2A4A3"/>
          </a:solidFill>
        </p:spPr>
        <p:txBody>
          <a:bodyPr anchor="ctr" anchorCtr="1"/>
          <a:lstStyle>
            <a:lvl1pPr marL="0" indent="0">
              <a:buNone/>
              <a:defRPr sz="1100">
                <a:solidFill>
                  <a:schemeClr val="bg2"/>
                </a:solidFill>
              </a:defRPr>
            </a:lvl1pPr>
          </a:lstStyle>
          <a:p>
            <a:r>
              <a:rPr lang="en-US" noProof="0" dirty="0" smtClean="0"/>
              <a:t>Click icon to add picture</a:t>
            </a:r>
            <a:endParaRPr lang="en-GB" noProof="0" dirty="0"/>
          </a:p>
        </p:txBody>
      </p:sp>
      <p:sp>
        <p:nvSpPr>
          <p:cNvPr id="38" name="Text Placeholder 37"/>
          <p:cNvSpPr>
            <a:spLocks noGrp="1"/>
          </p:cNvSpPr>
          <p:nvPr>
            <p:ph type="body" sz="quarter" idx="26"/>
          </p:nvPr>
        </p:nvSpPr>
        <p:spPr>
          <a:xfrm>
            <a:off x="366713" y="2983069"/>
            <a:ext cx="2651760" cy="720090"/>
          </a:xfrm>
        </p:spPr>
        <p:txBody>
          <a:bodyPr>
            <a:noAutofit/>
          </a:bodyPr>
          <a:lstStyle>
            <a:lvl1pPr marL="0" indent="0">
              <a:buNone/>
              <a:defRPr sz="1050" b="1">
                <a:solidFill>
                  <a:schemeClr val="accent2"/>
                </a:solidFill>
                <a:latin typeface="+mn-lt"/>
                <a:ea typeface="+mn-ea"/>
              </a:defRPr>
            </a:lvl1pPr>
            <a:lvl2pPr marL="0" indent="0">
              <a:spcBef>
                <a:spcPts val="0"/>
              </a:spcBef>
              <a:buNone/>
              <a:defRPr sz="1050">
                <a:solidFill>
                  <a:srgbClr val="565A5C"/>
                </a:solidFill>
                <a:latin typeface="+mn-lt"/>
                <a:ea typeface="+mn-ea"/>
              </a:defRPr>
            </a:lvl2pPr>
            <a:lvl3pPr marL="0" indent="0">
              <a:spcBef>
                <a:spcPts val="600"/>
              </a:spcBef>
              <a:buNone/>
              <a:defRPr sz="1050">
                <a:solidFill>
                  <a:srgbClr val="565A5C"/>
                </a:solidFill>
                <a:latin typeface="+mn-lt"/>
                <a:ea typeface="+mn-ea"/>
              </a:defRPr>
            </a:lvl3pPr>
            <a:lvl4pPr>
              <a:buNone/>
              <a:defRPr sz="1200"/>
            </a:lvl4pPr>
            <a:lvl5pPr>
              <a:buNone/>
              <a:defRPr sz="1200"/>
            </a:lvl5pPr>
          </a:lstStyle>
          <a:p>
            <a:pPr lvl="0"/>
            <a:r>
              <a:rPr lang="en-US" noProof="0" smtClean="0"/>
              <a:t>Click to edit Master text styles</a:t>
            </a:r>
          </a:p>
          <a:p>
            <a:pPr lvl="1"/>
            <a:r>
              <a:rPr lang="en-US" noProof="0" smtClean="0"/>
              <a:t>Second level</a:t>
            </a:r>
          </a:p>
          <a:p>
            <a:pPr lvl="2"/>
            <a:r>
              <a:rPr lang="en-US" noProof="0" smtClean="0"/>
              <a:t>Third level</a:t>
            </a:r>
          </a:p>
        </p:txBody>
      </p:sp>
      <p:sp>
        <p:nvSpPr>
          <p:cNvPr id="3" name="Title 2"/>
          <p:cNvSpPr>
            <a:spLocks noGrp="1"/>
          </p:cNvSpPr>
          <p:nvPr>
            <p:ph type="title" hasCustomPrompt="1"/>
          </p:nvPr>
        </p:nvSpPr>
        <p:spPr>
          <a:xfrm>
            <a:off x="366713" y="274320"/>
            <a:ext cx="4040187" cy="297000"/>
          </a:xfrm>
        </p:spPr>
        <p:txBody>
          <a:bodyPr/>
          <a:lstStyle>
            <a:lvl1pPr>
              <a:defRPr sz="2400" b="1">
                <a:solidFill>
                  <a:schemeClr val="tx2"/>
                </a:solidFill>
                <a:latin typeface="+mj-lt"/>
                <a:ea typeface="+mj-ea"/>
              </a:defRPr>
            </a:lvl1pPr>
          </a:lstStyle>
          <a:p>
            <a:r>
              <a:rPr lang="en-GB" noProof="0" dirty="0" smtClean="0"/>
              <a:t>Click to edit Chinese title</a:t>
            </a:r>
            <a:endParaRPr lang="en-GB" noProof="0" dirty="0"/>
          </a:p>
        </p:txBody>
      </p:sp>
      <p:sp>
        <p:nvSpPr>
          <p:cNvPr id="17" name="Text Placeholder 13"/>
          <p:cNvSpPr>
            <a:spLocks noGrp="1"/>
          </p:cNvSpPr>
          <p:nvPr>
            <p:ph type="body" sz="quarter" idx="27"/>
          </p:nvPr>
        </p:nvSpPr>
        <p:spPr>
          <a:xfrm>
            <a:off x="4737100" y="1176335"/>
            <a:ext cx="2651760" cy="72009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marL="0" indent="0">
              <a:spcBef>
                <a:spcPts val="1200"/>
              </a:spcBef>
              <a:buNone/>
              <a:defRPr sz="1000"/>
            </a:lvl4pPr>
            <a:lvl5pPr marL="0" indent="0">
              <a:buNone/>
              <a:defRPr sz="900"/>
            </a:lvl5pPr>
          </a:lstStyle>
          <a:p>
            <a:pPr lvl="0"/>
            <a:r>
              <a:rPr lang="en-US" noProof="0" smtClean="0"/>
              <a:t>Click to edit Master text styles</a:t>
            </a:r>
          </a:p>
          <a:p>
            <a:pPr lvl="1"/>
            <a:r>
              <a:rPr lang="en-US" noProof="0" smtClean="0"/>
              <a:t>Second level</a:t>
            </a:r>
          </a:p>
          <a:p>
            <a:pPr lvl="2"/>
            <a:r>
              <a:rPr lang="en-US" noProof="0" smtClean="0"/>
              <a:t>Third level</a:t>
            </a:r>
          </a:p>
        </p:txBody>
      </p:sp>
      <p:sp>
        <p:nvSpPr>
          <p:cNvPr id="19" name="Text Placeholder 15"/>
          <p:cNvSpPr>
            <a:spLocks noGrp="1"/>
          </p:cNvSpPr>
          <p:nvPr>
            <p:ph type="body" sz="quarter" idx="28"/>
          </p:nvPr>
        </p:nvSpPr>
        <p:spPr>
          <a:xfrm>
            <a:off x="4737100" y="2079702"/>
            <a:ext cx="2651760" cy="72009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a:buNone/>
              <a:defRPr sz="1100"/>
            </a:lvl4pPr>
            <a:lvl5pPr>
              <a:buNone/>
              <a:defRPr sz="1100"/>
            </a:lvl5pPr>
          </a:lstStyle>
          <a:p>
            <a:pPr lvl="0"/>
            <a:r>
              <a:rPr lang="en-US" noProof="0" smtClean="0"/>
              <a:t>Click to edit Master text styles</a:t>
            </a:r>
          </a:p>
          <a:p>
            <a:pPr lvl="1"/>
            <a:r>
              <a:rPr lang="en-US" noProof="0" smtClean="0"/>
              <a:t>Second level</a:t>
            </a:r>
          </a:p>
          <a:p>
            <a:pPr lvl="2"/>
            <a:r>
              <a:rPr lang="en-US" noProof="0" smtClean="0"/>
              <a:t>Third level</a:t>
            </a:r>
          </a:p>
        </p:txBody>
      </p:sp>
      <p:sp>
        <p:nvSpPr>
          <p:cNvPr id="21" name="Text Placeholder 19"/>
          <p:cNvSpPr>
            <a:spLocks noGrp="1"/>
          </p:cNvSpPr>
          <p:nvPr>
            <p:ph type="body" sz="quarter" idx="29"/>
          </p:nvPr>
        </p:nvSpPr>
        <p:spPr>
          <a:xfrm>
            <a:off x="4737100" y="3886436"/>
            <a:ext cx="2651760" cy="72009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a:buNone/>
              <a:defRPr sz="1100"/>
            </a:lvl4pPr>
            <a:lvl5pPr>
              <a:buNone/>
              <a:defRPr sz="1100"/>
            </a:lvl5pPr>
          </a:lstStyle>
          <a:p>
            <a:pPr lvl="0"/>
            <a:r>
              <a:rPr lang="en-US" noProof="0" smtClean="0"/>
              <a:t>Click to edit Master text styles</a:t>
            </a:r>
          </a:p>
          <a:p>
            <a:pPr lvl="1"/>
            <a:r>
              <a:rPr lang="en-US" noProof="0" smtClean="0"/>
              <a:t>Second level</a:t>
            </a:r>
          </a:p>
          <a:p>
            <a:pPr lvl="2"/>
            <a:r>
              <a:rPr lang="en-US" noProof="0" smtClean="0"/>
              <a:t>Third level</a:t>
            </a:r>
          </a:p>
        </p:txBody>
      </p:sp>
      <p:sp>
        <p:nvSpPr>
          <p:cNvPr id="23" name="Text Placeholder 37"/>
          <p:cNvSpPr>
            <a:spLocks noGrp="1"/>
          </p:cNvSpPr>
          <p:nvPr>
            <p:ph type="body" sz="quarter" idx="30"/>
          </p:nvPr>
        </p:nvSpPr>
        <p:spPr>
          <a:xfrm>
            <a:off x="4737100" y="2983069"/>
            <a:ext cx="2651760" cy="72009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a:buNone/>
              <a:defRPr sz="1200"/>
            </a:lvl4pPr>
            <a:lvl5pPr>
              <a:buNone/>
              <a:defRPr sz="1200"/>
            </a:lvl5pPr>
          </a:lstStyle>
          <a:p>
            <a:pPr lvl="0"/>
            <a:r>
              <a:rPr lang="en-US" noProof="0" smtClean="0"/>
              <a:t>Click to edit Master text styles</a:t>
            </a:r>
          </a:p>
          <a:p>
            <a:pPr lvl="1"/>
            <a:r>
              <a:rPr lang="en-US" noProof="0" smtClean="0"/>
              <a:t>Second level</a:t>
            </a:r>
          </a:p>
          <a:p>
            <a:pPr lvl="2"/>
            <a:r>
              <a:rPr lang="en-US" noProof="0" smtClean="0"/>
              <a:t>Third level</a:t>
            </a:r>
          </a:p>
        </p:txBody>
      </p:sp>
      <p:sp>
        <p:nvSpPr>
          <p:cNvPr id="7" name="Text Placeholder 6"/>
          <p:cNvSpPr>
            <a:spLocks noGrp="1"/>
          </p:cNvSpPr>
          <p:nvPr>
            <p:ph type="body" sz="quarter" idx="32" hasCustomPrompt="1"/>
          </p:nvPr>
        </p:nvSpPr>
        <p:spPr>
          <a:xfrm>
            <a:off x="4737100" y="275400"/>
            <a:ext cx="4038600" cy="297000"/>
          </a:xfrm>
        </p:spPr>
        <p:txBody>
          <a:bodyPr/>
          <a:lstStyle>
            <a:lvl1pPr marL="0" indent="0" algn="l" defTabSz="457200" rtl="0" eaLnBrk="1" latinLnBrk="0" hangingPunct="1">
              <a:spcBef>
                <a:spcPct val="0"/>
              </a:spcBef>
              <a:buNone/>
              <a:defRPr lang="en-GB" sz="2400" b="1" kern="1200" dirty="0">
                <a:solidFill>
                  <a:schemeClr val="tx2"/>
                </a:solidFill>
                <a:latin typeface="+mj-lt"/>
                <a:ea typeface="+mj-ea"/>
                <a:cs typeface="Arial" pitchFamily="34" charset="0"/>
              </a:defRPr>
            </a:lvl1pPr>
          </a:lstStyle>
          <a:p>
            <a:pPr lvl="0"/>
            <a:r>
              <a:rPr lang="en-GB" noProof="0" dirty="0" smtClean="0"/>
              <a:t>Click to edit Western title</a:t>
            </a:r>
            <a:endParaRPr lang="en-GB" noProof="0" dirty="0"/>
          </a:p>
        </p:txBody>
      </p:sp>
      <p:sp>
        <p:nvSpPr>
          <p:cNvPr id="2" name="Date Placeholder 1"/>
          <p:cNvSpPr>
            <a:spLocks noGrp="1"/>
          </p:cNvSpPr>
          <p:nvPr>
            <p:ph type="dt" sz="half" idx="33"/>
          </p:nvPr>
        </p:nvSpPr>
        <p:spPr/>
        <p:txBody>
          <a:bodyPr/>
          <a:lstStyle/>
          <a:p>
            <a:r>
              <a:rPr lang="en-US" noProof="0" dirty="0" smtClean="0"/>
              <a:t>Month Day, Year</a:t>
            </a:r>
            <a:endParaRPr lang="en-GB" noProof="0" dirty="0"/>
          </a:p>
        </p:txBody>
      </p:sp>
      <p:sp>
        <p:nvSpPr>
          <p:cNvPr id="4" name="Footer Placeholder 3"/>
          <p:cNvSpPr>
            <a:spLocks noGrp="1"/>
          </p:cNvSpPr>
          <p:nvPr>
            <p:ph type="ftr" sz="quarter" idx="34"/>
          </p:nvPr>
        </p:nvSpPr>
        <p:spPr/>
        <p:txBody>
          <a:bodyPr/>
          <a:lstStyle/>
          <a:p>
            <a:r>
              <a:rPr lang="en-GB" noProof="0" dirty="0" smtClean="0"/>
              <a:t>Footer or alternate date</a:t>
            </a:r>
            <a:endParaRPr lang="en-GB" noProof="0" dirty="0"/>
          </a:p>
        </p:txBody>
      </p:sp>
      <p:sp>
        <p:nvSpPr>
          <p:cNvPr id="5" name="Slide Number Placeholder 4"/>
          <p:cNvSpPr>
            <a:spLocks noGrp="1"/>
          </p:cNvSpPr>
          <p:nvPr>
            <p:ph type="sldNum" sz="quarter" idx="35"/>
          </p:nvPr>
        </p:nvSpPr>
        <p:spPr/>
        <p:txBody>
          <a:bodyPr/>
          <a:lstStyle/>
          <a:p>
            <a:fld id="{D34DACC3-9742-4940-92E6-4CAB853A3218}" type="slidenum">
              <a:rPr lang="en-GB" noProof="0" smtClean="0"/>
              <a:pPr/>
              <a:t>‹#›</a:t>
            </a:fld>
            <a:endParaRPr lang="en-GB" noProof="0" dirty="0"/>
          </a:p>
        </p:txBody>
      </p:sp>
    </p:spTree>
    <p:extLst>
      <p:ext uri="{BB962C8B-B14F-4D97-AF65-F5344CB8AC3E}">
        <p14:creationId xmlns:p14="http://schemas.microsoft.com/office/powerpoint/2010/main" val="348915880"/>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ilingual Individual Bio">
    <p:spTree>
      <p:nvGrpSpPr>
        <p:cNvPr id="1" name=""/>
        <p:cNvGrpSpPr/>
        <p:nvPr/>
      </p:nvGrpSpPr>
      <p:grpSpPr>
        <a:xfrm>
          <a:off x="0" y="0"/>
          <a:ext cx="0" cy="0"/>
          <a:chOff x="0" y="0"/>
          <a:chExt cx="0" cy="0"/>
        </a:xfrm>
      </p:grpSpPr>
      <p:sp>
        <p:nvSpPr>
          <p:cNvPr id="26" name="Picture Placeholder 25"/>
          <p:cNvSpPr>
            <a:spLocks noGrp="1"/>
          </p:cNvSpPr>
          <p:nvPr>
            <p:ph type="pic" sz="quarter" idx="20"/>
          </p:nvPr>
        </p:nvSpPr>
        <p:spPr>
          <a:xfrm>
            <a:off x="3445193" y="1202531"/>
            <a:ext cx="960120" cy="717947"/>
          </a:xfrm>
          <a:solidFill>
            <a:srgbClr val="A2A4A3"/>
          </a:solidFill>
        </p:spPr>
        <p:txBody>
          <a:bodyPr anchor="ctr" anchorCtr="1"/>
          <a:lstStyle>
            <a:lvl1pPr marL="0" indent="0" algn="ctr">
              <a:buNone/>
              <a:defRPr sz="1100">
                <a:solidFill>
                  <a:schemeClr val="bg2"/>
                </a:solidFill>
              </a:defRPr>
            </a:lvl1pPr>
          </a:lstStyle>
          <a:p>
            <a:r>
              <a:rPr lang="en-US" noProof="0" dirty="0" smtClean="0"/>
              <a:t>Click icon to add picture</a:t>
            </a:r>
            <a:endParaRPr lang="en-GB" noProof="0" dirty="0"/>
          </a:p>
        </p:txBody>
      </p:sp>
      <p:sp>
        <p:nvSpPr>
          <p:cNvPr id="3" name="Title 2"/>
          <p:cNvSpPr>
            <a:spLocks noGrp="1"/>
          </p:cNvSpPr>
          <p:nvPr>
            <p:ph type="title" hasCustomPrompt="1"/>
          </p:nvPr>
        </p:nvSpPr>
        <p:spPr>
          <a:xfrm>
            <a:off x="366714" y="275400"/>
            <a:ext cx="4038600" cy="297000"/>
          </a:xfrm>
        </p:spPr>
        <p:txBody>
          <a:bodyPr/>
          <a:lstStyle>
            <a:lvl1pPr>
              <a:defRPr sz="2400">
                <a:solidFill>
                  <a:schemeClr val="tx2"/>
                </a:solidFill>
                <a:latin typeface="+mj-lt"/>
              </a:defRPr>
            </a:lvl1pPr>
          </a:lstStyle>
          <a:p>
            <a:r>
              <a:rPr lang="en-GB" noProof="0" dirty="0" smtClean="0"/>
              <a:t>Click to edit Chinese title</a:t>
            </a:r>
            <a:endParaRPr lang="en-GB" noProof="0" dirty="0"/>
          </a:p>
        </p:txBody>
      </p:sp>
      <p:sp>
        <p:nvSpPr>
          <p:cNvPr id="5" name="Date Placeholder 4"/>
          <p:cNvSpPr>
            <a:spLocks noGrp="1"/>
          </p:cNvSpPr>
          <p:nvPr>
            <p:ph type="dt" sz="half" idx="26"/>
          </p:nvPr>
        </p:nvSpPr>
        <p:spPr/>
        <p:txBody>
          <a:bodyPr/>
          <a:lstStyle/>
          <a:p>
            <a:r>
              <a:rPr lang="en-US" noProof="0" dirty="0" smtClean="0"/>
              <a:t>Month Day, Year</a:t>
            </a:r>
            <a:endParaRPr lang="en-GB" noProof="0" dirty="0"/>
          </a:p>
        </p:txBody>
      </p:sp>
      <p:sp>
        <p:nvSpPr>
          <p:cNvPr id="7" name="Footer Placeholder 6"/>
          <p:cNvSpPr>
            <a:spLocks noGrp="1"/>
          </p:cNvSpPr>
          <p:nvPr>
            <p:ph type="ftr" sz="quarter" idx="27"/>
          </p:nvPr>
        </p:nvSpPr>
        <p:spPr/>
        <p:txBody>
          <a:bodyPr/>
          <a:lstStyle/>
          <a:p>
            <a:r>
              <a:rPr lang="en-GB" noProof="0" dirty="0" smtClean="0"/>
              <a:t>Footer or alternate date</a:t>
            </a:r>
            <a:endParaRPr lang="en-GB" noProof="0" dirty="0"/>
          </a:p>
        </p:txBody>
      </p:sp>
      <p:sp>
        <p:nvSpPr>
          <p:cNvPr id="8" name="Slide Number Placeholder 7"/>
          <p:cNvSpPr>
            <a:spLocks noGrp="1"/>
          </p:cNvSpPr>
          <p:nvPr>
            <p:ph type="sldNum" sz="quarter" idx="28"/>
          </p:nvPr>
        </p:nvSpPr>
        <p:spPr/>
        <p:txBody>
          <a:bodyPr/>
          <a:lstStyle/>
          <a:p>
            <a:fld id="{D34DACC3-9742-4940-92E6-4CAB853A3218}" type="slidenum">
              <a:rPr lang="en-GB" noProof="0" smtClean="0"/>
              <a:pPr/>
              <a:t>‹#›</a:t>
            </a:fld>
            <a:endParaRPr lang="en-GB" noProof="0" dirty="0"/>
          </a:p>
        </p:txBody>
      </p:sp>
      <p:sp>
        <p:nvSpPr>
          <p:cNvPr id="13" name="Text Placeholder 13"/>
          <p:cNvSpPr>
            <a:spLocks noGrp="1"/>
          </p:cNvSpPr>
          <p:nvPr>
            <p:ph type="body" sz="quarter" idx="14"/>
          </p:nvPr>
        </p:nvSpPr>
        <p:spPr>
          <a:xfrm>
            <a:off x="366713" y="1176341"/>
            <a:ext cx="2916011" cy="72009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marL="0" indent="0">
              <a:spcBef>
                <a:spcPts val="1200"/>
              </a:spcBef>
              <a:buNone/>
              <a:defRPr sz="1000"/>
            </a:lvl4pPr>
            <a:lvl5pPr marL="0" indent="0">
              <a:buNone/>
              <a:defRPr sz="900"/>
            </a:lvl5pPr>
          </a:lstStyle>
          <a:p>
            <a:pPr lvl="0"/>
            <a:r>
              <a:rPr lang="en-US" noProof="0" smtClean="0"/>
              <a:t>Click to edit Master text styles</a:t>
            </a:r>
          </a:p>
          <a:p>
            <a:pPr lvl="1"/>
            <a:r>
              <a:rPr lang="en-US" noProof="0" smtClean="0"/>
              <a:t>Second level</a:t>
            </a:r>
          </a:p>
          <a:p>
            <a:pPr lvl="2"/>
            <a:r>
              <a:rPr lang="en-US" noProof="0" smtClean="0"/>
              <a:t>Third level</a:t>
            </a:r>
          </a:p>
        </p:txBody>
      </p:sp>
      <p:sp>
        <p:nvSpPr>
          <p:cNvPr id="15" name="Text Placeholder 20"/>
          <p:cNvSpPr>
            <a:spLocks noGrp="1"/>
          </p:cNvSpPr>
          <p:nvPr>
            <p:ph type="body" sz="quarter" idx="21"/>
          </p:nvPr>
        </p:nvSpPr>
        <p:spPr>
          <a:xfrm>
            <a:off x="366712" y="2093531"/>
            <a:ext cx="3078481" cy="2538000"/>
          </a:xfrm>
        </p:spPr>
        <p:txBody>
          <a:bodyPr/>
          <a:lstStyle>
            <a:lvl1pPr marL="0" indent="0">
              <a:spcBef>
                <a:spcPts val="1200"/>
              </a:spcBef>
              <a:buNone/>
              <a:defRPr sz="1050" b="0" baseline="0">
                <a:solidFill>
                  <a:srgbClr val="565A5C"/>
                </a:solidFill>
              </a:defRPr>
            </a:lvl1pPr>
            <a:lvl2pPr marL="115200" indent="-115200">
              <a:defRPr sz="1050"/>
            </a:lvl2pPr>
            <a:lvl3pPr marL="230400" indent="-115200">
              <a:spcBef>
                <a:spcPts val="600"/>
              </a:spcBef>
              <a:defRPr sz="1050"/>
            </a:lvl3pPr>
            <a:lvl4pPr marL="345600" indent="-115200">
              <a:spcBef>
                <a:spcPts val="600"/>
              </a:spcBef>
              <a:defRPr sz="1050"/>
            </a:lvl4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p:txBody>
      </p:sp>
      <p:sp>
        <p:nvSpPr>
          <p:cNvPr id="20" name="Text Placeholder 13"/>
          <p:cNvSpPr>
            <a:spLocks noGrp="1"/>
          </p:cNvSpPr>
          <p:nvPr>
            <p:ph type="body" sz="quarter" idx="29"/>
          </p:nvPr>
        </p:nvSpPr>
        <p:spPr>
          <a:xfrm>
            <a:off x="4735514" y="1176341"/>
            <a:ext cx="2916011" cy="72009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marL="0" indent="0">
              <a:spcBef>
                <a:spcPts val="1200"/>
              </a:spcBef>
              <a:buNone/>
              <a:defRPr sz="1000"/>
            </a:lvl4pPr>
            <a:lvl5pPr marL="0" indent="0">
              <a:buNone/>
              <a:defRPr sz="900"/>
            </a:lvl5pPr>
          </a:lstStyle>
          <a:p>
            <a:pPr lvl="0"/>
            <a:r>
              <a:rPr lang="en-US" noProof="0" smtClean="0"/>
              <a:t>Click to edit Master text styles</a:t>
            </a:r>
          </a:p>
          <a:p>
            <a:pPr lvl="1"/>
            <a:r>
              <a:rPr lang="en-US" noProof="0" smtClean="0"/>
              <a:t>Second level</a:t>
            </a:r>
          </a:p>
          <a:p>
            <a:pPr lvl="2"/>
            <a:r>
              <a:rPr lang="en-US" noProof="0" smtClean="0"/>
              <a:t>Third level</a:t>
            </a:r>
          </a:p>
        </p:txBody>
      </p:sp>
      <p:sp>
        <p:nvSpPr>
          <p:cNvPr id="22" name="Text Placeholder 20"/>
          <p:cNvSpPr>
            <a:spLocks noGrp="1"/>
          </p:cNvSpPr>
          <p:nvPr>
            <p:ph type="body" sz="quarter" idx="30"/>
          </p:nvPr>
        </p:nvSpPr>
        <p:spPr>
          <a:xfrm>
            <a:off x="4735514" y="2093531"/>
            <a:ext cx="4040187" cy="2538000"/>
          </a:xfrm>
        </p:spPr>
        <p:txBody>
          <a:bodyPr/>
          <a:lstStyle>
            <a:lvl1pPr marL="0" indent="0">
              <a:spcBef>
                <a:spcPts val="1200"/>
              </a:spcBef>
              <a:buNone/>
              <a:defRPr sz="1050" b="0" baseline="0">
                <a:solidFill>
                  <a:srgbClr val="565A5C"/>
                </a:solidFill>
              </a:defRPr>
            </a:lvl1pPr>
            <a:lvl2pPr marL="115200" indent="-115200">
              <a:defRPr sz="1050"/>
            </a:lvl2pPr>
            <a:lvl3pPr marL="230400" indent="-115200">
              <a:spcBef>
                <a:spcPts val="600"/>
              </a:spcBef>
              <a:defRPr sz="1050"/>
            </a:lvl3pPr>
            <a:lvl4pPr marL="345600" indent="-115200">
              <a:spcBef>
                <a:spcPts val="600"/>
              </a:spcBef>
              <a:defRPr sz="1050"/>
            </a:lvl4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p:txBody>
      </p:sp>
      <p:sp>
        <p:nvSpPr>
          <p:cNvPr id="4" name="Text Placeholder 3"/>
          <p:cNvSpPr>
            <a:spLocks noGrp="1"/>
          </p:cNvSpPr>
          <p:nvPr>
            <p:ph type="body" sz="quarter" idx="31" hasCustomPrompt="1"/>
          </p:nvPr>
        </p:nvSpPr>
        <p:spPr>
          <a:xfrm>
            <a:off x="4737100" y="275400"/>
            <a:ext cx="4038600" cy="297000"/>
          </a:xfrm>
        </p:spPr>
        <p:txBody>
          <a:bodyPr/>
          <a:lstStyle>
            <a:lvl1pPr marL="0" indent="0">
              <a:spcBef>
                <a:spcPts val="0"/>
              </a:spcBef>
              <a:buNone/>
              <a:defRPr sz="2400" b="1" baseline="0">
                <a:solidFill>
                  <a:schemeClr val="tx2"/>
                </a:solidFill>
              </a:defRPr>
            </a:lvl1pPr>
          </a:lstStyle>
          <a:p>
            <a:pPr lvl="0"/>
            <a:r>
              <a:rPr lang="en-GB" noProof="0" dirty="0" smtClean="0"/>
              <a:t>Click to edit Western title</a:t>
            </a:r>
            <a:endParaRPr lang="en-GB" noProof="0" dirty="0"/>
          </a:p>
        </p:txBody>
      </p:sp>
    </p:spTree>
    <p:extLst>
      <p:ext uri="{BB962C8B-B14F-4D97-AF65-F5344CB8AC3E}">
        <p14:creationId xmlns:p14="http://schemas.microsoft.com/office/powerpoint/2010/main" val="319552617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Header">
    <p:bg>
      <p:bgPr>
        <a:gradFill>
          <a:gsLst>
            <a:gs pos="0">
              <a:schemeClr val="bg2"/>
            </a:gs>
            <a:gs pos="100000">
              <a:schemeClr val="bg1"/>
            </a:gs>
          </a:gsLst>
          <a:lin ang="4500000" scaled="0"/>
        </a:gradFill>
        <a:effectLst/>
      </p:bgPr>
    </p:bg>
    <p:spTree>
      <p:nvGrpSpPr>
        <p:cNvPr id="1" name=""/>
        <p:cNvGrpSpPr/>
        <p:nvPr/>
      </p:nvGrpSpPr>
      <p:grpSpPr>
        <a:xfrm>
          <a:off x="0" y="0"/>
          <a:ext cx="0" cy="0"/>
          <a:chOff x="0" y="0"/>
          <a:chExt cx="0" cy="0"/>
        </a:xfrm>
      </p:grpSpPr>
      <p:sp>
        <p:nvSpPr>
          <p:cNvPr id="5" name="Rectangle 4"/>
          <p:cNvSpPr/>
          <p:nvPr userDrawn="1"/>
        </p:nvSpPr>
        <p:spPr>
          <a:xfrm>
            <a:off x="0" y="0"/>
            <a:ext cx="9144000" cy="5143500"/>
          </a:xfrm>
          <a:prstGeom prst="rect">
            <a:avLst/>
          </a:prstGeom>
          <a:gradFill>
            <a:gsLst>
              <a:gs pos="0">
                <a:srgbClr val="EBECED">
                  <a:alpha val="0"/>
                </a:srgbClr>
              </a:gs>
              <a:gs pos="45000">
                <a:srgbClr val="EBECED">
                  <a:alpha val="0"/>
                </a:srgbClr>
              </a:gs>
              <a:gs pos="90000">
                <a:srgbClr val="EBECED"/>
              </a:gs>
            </a:gsLst>
            <a:lin ang="540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noProof="0" dirty="0" smtClean="0">
              <a:solidFill>
                <a:schemeClr val="bg2"/>
              </a:solidFill>
            </a:endParaRPr>
          </a:p>
        </p:txBody>
      </p:sp>
      <p:sp>
        <p:nvSpPr>
          <p:cNvPr id="8" name="Freeform 5"/>
          <p:cNvSpPr>
            <a:spLocks/>
          </p:cNvSpPr>
          <p:nvPr userDrawn="1"/>
        </p:nvSpPr>
        <p:spPr bwMode="auto">
          <a:xfrm>
            <a:off x="1" y="0"/>
            <a:ext cx="8791575" cy="5143500"/>
          </a:xfrm>
          <a:custGeom>
            <a:avLst/>
            <a:gdLst>
              <a:gd name="T0" fmla="*/ 2755 w 2770"/>
              <a:gd name="T1" fmla="*/ 592 h 2160"/>
              <a:gd name="T2" fmla="*/ 2136 w 2770"/>
              <a:gd name="T3" fmla="*/ 0 h 2160"/>
              <a:gd name="T4" fmla="*/ 0 w 2770"/>
              <a:gd name="T5" fmla="*/ 0 h 2160"/>
              <a:gd name="T6" fmla="*/ 0 w 2770"/>
              <a:gd name="T7" fmla="*/ 2160 h 2160"/>
              <a:gd name="T8" fmla="*/ 1196 w 2770"/>
              <a:gd name="T9" fmla="*/ 2160 h 2160"/>
              <a:gd name="T10" fmla="*/ 2755 w 2770"/>
              <a:gd name="T11" fmla="*/ 643 h 2160"/>
              <a:gd name="T12" fmla="*/ 2755 w 2770"/>
              <a:gd name="T13" fmla="*/ 592 h 2160"/>
            </a:gdLst>
            <a:ahLst/>
            <a:cxnLst>
              <a:cxn ang="0">
                <a:pos x="T0" y="T1"/>
              </a:cxn>
              <a:cxn ang="0">
                <a:pos x="T2" y="T3"/>
              </a:cxn>
              <a:cxn ang="0">
                <a:pos x="T4" y="T5"/>
              </a:cxn>
              <a:cxn ang="0">
                <a:pos x="T6" y="T7"/>
              </a:cxn>
              <a:cxn ang="0">
                <a:pos x="T8" y="T9"/>
              </a:cxn>
              <a:cxn ang="0">
                <a:pos x="T10" y="T11"/>
              </a:cxn>
              <a:cxn ang="0">
                <a:pos x="T12" y="T13"/>
              </a:cxn>
            </a:cxnLst>
            <a:rect l="0" t="0" r="r" b="b"/>
            <a:pathLst>
              <a:path w="2770" h="2160">
                <a:moveTo>
                  <a:pt x="2755" y="592"/>
                </a:moveTo>
                <a:cubicBezTo>
                  <a:pt x="2136" y="0"/>
                  <a:pt x="2136" y="0"/>
                  <a:pt x="2136" y="0"/>
                </a:cubicBezTo>
                <a:cubicBezTo>
                  <a:pt x="0" y="0"/>
                  <a:pt x="0" y="0"/>
                  <a:pt x="0" y="0"/>
                </a:cubicBezTo>
                <a:cubicBezTo>
                  <a:pt x="0" y="2160"/>
                  <a:pt x="0" y="2160"/>
                  <a:pt x="0" y="2160"/>
                </a:cubicBezTo>
                <a:cubicBezTo>
                  <a:pt x="1196" y="2160"/>
                  <a:pt x="1196" y="2160"/>
                  <a:pt x="1196" y="2160"/>
                </a:cubicBezTo>
                <a:cubicBezTo>
                  <a:pt x="2755" y="643"/>
                  <a:pt x="2755" y="643"/>
                  <a:pt x="2755" y="643"/>
                </a:cubicBezTo>
                <a:cubicBezTo>
                  <a:pt x="2770" y="629"/>
                  <a:pt x="2770" y="606"/>
                  <a:pt x="2755" y="592"/>
                </a:cubicBezTo>
                <a:close/>
              </a:path>
            </a:pathLst>
          </a:custGeom>
          <a:gradFill flip="none" rotWithShape="1">
            <a:gsLst>
              <a:gs pos="40000">
                <a:schemeClr val="bg1">
                  <a:alpha val="80000"/>
                </a:schemeClr>
              </a:gs>
              <a:gs pos="0">
                <a:srgbClr val="EBECED"/>
              </a:gs>
              <a:gs pos="90000">
                <a:srgbClr val="EBECED">
                  <a:alpha val="0"/>
                </a:srgbClr>
              </a:gs>
            </a:gsLst>
            <a:lin ang="4500000" scaled="0"/>
            <a:tileRect/>
          </a:gradFill>
          <a:ln>
            <a:noFill/>
          </a:ln>
        </p:spPr>
        <p:txBody>
          <a:bodyPr vert="horz" wrap="square" lIns="91440" tIns="45720" rIns="91440" bIns="45720" numCol="1" anchor="t" anchorCtr="0" compatLnSpc="1">
            <a:prstTxWarp prst="textNoShape">
              <a:avLst/>
            </a:prstTxWarp>
          </a:bodyPr>
          <a:lstStyle/>
          <a:p>
            <a:pPr lvl="0"/>
            <a:endParaRPr lang="en-GB" noProof="0" dirty="0"/>
          </a:p>
        </p:txBody>
      </p:sp>
      <p:sp>
        <p:nvSpPr>
          <p:cNvPr id="3" name="Text Placeholder 2"/>
          <p:cNvSpPr>
            <a:spLocks noGrp="1"/>
          </p:cNvSpPr>
          <p:nvPr>
            <p:ph type="body" idx="1"/>
          </p:nvPr>
        </p:nvSpPr>
        <p:spPr>
          <a:xfrm>
            <a:off x="366713" y="226812"/>
            <a:ext cx="6876000" cy="415499"/>
          </a:xfrm>
        </p:spPr>
        <p:txBody>
          <a:bodyPr wrap="square" lIns="0" tIns="0" rIns="0" bIns="0" anchor="b">
            <a:noAutofit/>
          </a:bodyPr>
          <a:lstStyle>
            <a:lvl1pPr marL="0" indent="0">
              <a:spcBef>
                <a:spcPts val="0"/>
              </a:spcBef>
              <a:buNone/>
              <a:defRPr sz="3600" b="1">
                <a:solidFill>
                  <a:srgbClr val="565A5C"/>
                </a:solidFill>
                <a:latin typeface="+mj-lt"/>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noProof="0" smtClean="0"/>
              <a:t>Click to edit Master text styles</a:t>
            </a:r>
          </a:p>
        </p:txBody>
      </p:sp>
      <p:sp>
        <p:nvSpPr>
          <p:cNvPr id="18" name="Title 17"/>
          <p:cNvSpPr>
            <a:spLocks noGrp="1"/>
          </p:cNvSpPr>
          <p:nvPr>
            <p:ph type="title"/>
          </p:nvPr>
        </p:nvSpPr>
        <p:spPr>
          <a:xfrm>
            <a:off x="366713" y="674138"/>
            <a:ext cx="6875462" cy="960120"/>
          </a:xfrm>
        </p:spPr>
        <p:txBody>
          <a:bodyPr lIns="0" tIns="0" rIns="0" bIns="0" anchor="t" anchorCtr="0">
            <a:noAutofit/>
          </a:bodyPr>
          <a:lstStyle>
            <a:lvl1pPr algn="l">
              <a:lnSpc>
                <a:spcPct val="90000"/>
              </a:lnSpc>
              <a:defRPr sz="3600" b="0">
                <a:solidFill>
                  <a:srgbClr val="565A5C"/>
                </a:solidFill>
                <a:latin typeface="+mj-lt"/>
                <a:cs typeface="Arial" pitchFamily="34" charset="0"/>
              </a:defRPr>
            </a:lvl1pPr>
          </a:lstStyle>
          <a:p>
            <a:r>
              <a:rPr lang="en-US" noProof="0" smtClean="0"/>
              <a:t>Click to edit Master title style</a:t>
            </a:r>
            <a:endParaRPr lang="en-GB" noProof="0" dirty="0"/>
          </a:p>
        </p:txBody>
      </p:sp>
      <p:sp>
        <p:nvSpPr>
          <p:cNvPr id="2" name="Date Placeholder 1"/>
          <p:cNvSpPr>
            <a:spLocks noGrp="1"/>
          </p:cNvSpPr>
          <p:nvPr>
            <p:ph type="dt" sz="half" idx="10"/>
          </p:nvPr>
        </p:nvSpPr>
        <p:spPr/>
        <p:txBody>
          <a:bodyPr/>
          <a:lstStyle/>
          <a:p>
            <a:r>
              <a:rPr lang="en-US" noProof="0" dirty="0" smtClean="0"/>
              <a:t>Month Day, Year</a:t>
            </a:r>
            <a:endParaRPr lang="en-GB" noProof="0" dirty="0"/>
          </a:p>
        </p:txBody>
      </p:sp>
      <p:sp>
        <p:nvSpPr>
          <p:cNvPr id="4" name="Slide Number Placeholder 3"/>
          <p:cNvSpPr>
            <a:spLocks noGrp="1"/>
          </p:cNvSpPr>
          <p:nvPr>
            <p:ph type="sldNum" sz="quarter" idx="11"/>
          </p:nvPr>
        </p:nvSpPr>
        <p:spPr>
          <a:xfrm>
            <a:off x="7494482" y="4903200"/>
            <a:ext cx="144000" cy="108000"/>
          </a:xfrm>
        </p:spPr>
        <p:txBody>
          <a:bodyPr/>
          <a:lstStyle/>
          <a:p>
            <a:fld id="{D34DACC3-9742-4940-92E6-4CAB853A3218}" type="slidenum">
              <a:rPr lang="en-GB" noProof="0" smtClean="0"/>
              <a:pPr/>
              <a:t>‹#›</a:t>
            </a:fld>
            <a:endParaRPr lang="en-GB" noProof="0" dirty="0"/>
          </a:p>
        </p:txBody>
      </p:sp>
      <p:sp>
        <p:nvSpPr>
          <p:cNvPr id="6" name="Footer Placeholder 5"/>
          <p:cNvSpPr>
            <a:spLocks noGrp="1"/>
          </p:cNvSpPr>
          <p:nvPr>
            <p:ph type="ftr" sz="quarter" idx="12"/>
          </p:nvPr>
        </p:nvSpPr>
        <p:spPr/>
        <p:txBody>
          <a:bodyPr/>
          <a:lstStyle/>
          <a:p>
            <a:r>
              <a:rPr lang="en-GB" noProof="0" dirty="0" smtClean="0"/>
              <a:t>Footer or alternate date</a:t>
            </a:r>
            <a:endParaRPr lang="en-GB" noProof="0" dirty="0"/>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82483" y="4880890"/>
            <a:ext cx="1104343" cy="159026"/>
          </a:xfrm>
          <a:prstGeom prst="rect">
            <a:avLst/>
          </a:prstGeom>
        </p:spPr>
      </p:pic>
    </p:spTree>
    <p:extLst>
      <p:ext uri="{BB962C8B-B14F-4D97-AF65-F5344CB8AC3E}">
        <p14:creationId xmlns:p14="http://schemas.microsoft.com/office/powerpoint/2010/main" val="201453427"/>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Bilingual Thank you">
    <p:spTree>
      <p:nvGrpSpPr>
        <p:cNvPr id="1" name=""/>
        <p:cNvGrpSpPr/>
        <p:nvPr/>
      </p:nvGrpSpPr>
      <p:grpSpPr>
        <a:xfrm>
          <a:off x="0" y="0"/>
          <a:ext cx="0" cy="0"/>
          <a:chOff x="0" y="0"/>
          <a:chExt cx="0" cy="0"/>
        </a:xfrm>
      </p:grpSpPr>
      <p:sp>
        <p:nvSpPr>
          <p:cNvPr id="36" name="Text Placeholder 35"/>
          <p:cNvSpPr>
            <a:spLocks noGrp="1"/>
          </p:cNvSpPr>
          <p:nvPr>
            <p:ph type="body" sz="quarter" idx="22"/>
          </p:nvPr>
        </p:nvSpPr>
        <p:spPr>
          <a:xfrm>
            <a:off x="4221698" y="371644"/>
            <a:ext cx="2675990" cy="447506"/>
          </a:xfrm>
        </p:spPr>
        <p:txBody>
          <a:bodyPr/>
          <a:lstStyle>
            <a:lvl1pPr marL="0" indent="0" algn="l" defTabSz="457200" rtl="0" eaLnBrk="1" latinLnBrk="0" hangingPunct="1">
              <a:spcBef>
                <a:spcPct val="0"/>
              </a:spcBef>
              <a:buNone/>
              <a:defRPr lang="en-US" sz="3200" b="0" kern="1200" dirty="0" smtClean="0">
                <a:solidFill>
                  <a:schemeClr val="tx2"/>
                </a:solidFill>
                <a:latin typeface="+mj-lt"/>
                <a:ea typeface="+mj-ea"/>
                <a:cs typeface="Arial" pitchFamily="34" charset="0"/>
              </a:defRPr>
            </a:lvl1pPr>
            <a:lvl2pPr marL="182160" indent="0" algn="l" defTabSz="457200" rtl="0" eaLnBrk="1" latinLnBrk="0" hangingPunct="1">
              <a:spcBef>
                <a:spcPct val="0"/>
              </a:spcBef>
              <a:buNone/>
              <a:defRPr lang="en-US" sz="3200" b="0" kern="1200" dirty="0" smtClean="0">
                <a:solidFill>
                  <a:schemeClr val="tx2"/>
                </a:solidFill>
                <a:latin typeface="+mj-lt"/>
                <a:ea typeface="+mj-ea"/>
                <a:cs typeface="Arial" pitchFamily="34" charset="0"/>
              </a:defRPr>
            </a:lvl2pPr>
            <a:lvl3pPr>
              <a:defRPr/>
            </a:lvl3pPr>
            <a:lvl4pPr>
              <a:defRPr/>
            </a:lvl4pPr>
            <a:lvl5pPr>
              <a:defRPr/>
            </a:lvl5pPr>
          </a:lstStyle>
          <a:p>
            <a:pPr lvl="0"/>
            <a:r>
              <a:rPr lang="en-US" noProof="0" smtClean="0"/>
              <a:t>Click to edit Master text styles</a:t>
            </a:r>
          </a:p>
        </p:txBody>
      </p:sp>
      <p:sp>
        <p:nvSpPr>
          <p:cNvPr id="22" name="Title 21"/>
          <p:cNvSpPr>
            <a:spLocks noGrp="1"/>
          </p:cNvSpPr>
          <p:nvPr>
            <p:ph type="title"/>
          </p:nvPr>
        </p:nvSpPr>
        <p:spPr>
          <a:xfrm>
            <a:off x="366714" y="371644"/>
            <a:ext cx="3429000" cy="369332"/>
          </a:xfrm>
        </p:spPr>
        <p:txBody>
          <a:bodyPr/>
          <a:lstStyle>
            <a:lvl1pPr>
              <a:defRPr lang="en-GB" sz="3200" b="0" kern="1200" dirty="0">
                <a:solidFill>
                  <a:schemeClr val="tx2"/>
                </a:solidFill>
                <a:latin typeface="+mj-lt"/>
                <a:ea typeface="+mj-ea"/>
                <a:cs typeface="Arial" pitchFamily="34" charset="0"/>
              </a:defRPr>
            </a:lvl1pPr>
          </a:lstStyle>
          <a:p>
            <a:r>
              <a:rPr lang="en-US" noProof="0" smtClean="0"/>
              <a:t>Click to edit Master title style</a:t>
            </a:r>
            <a:endParaRPr lang="en-GB" noProof="0" dirty="0"/>
          </a:p>
        </p:txBody>
      </p:sp>
      <p:cxnSp>
        <p:nvCxnSpPr>
          <p:cNvPr id="11" name="Straight Connector 10"/>
          <p:cNvCxnSpPr/>
          <p:nvPr/>
        </p:nvCxnSpPr>
        <p:spPr>
          <a:xfrm>
            <a:off x="366713" y="2636723"/>
            <a:ext cx="8408986" cy="0"/>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031951" y="418500"/>
            <a:ext cx="1743749" cy="251100"/>
          </a:xfrm>
          <a:prstGeom prst="rect">
            <a:avLst/>
          </a:prstGeom>
        </p:spPr>
      </p:pic>
      <p:sp>
        <p:nvSpPr>
          <p:cNvPr id="2" name="Date Placeholder 1"/>
          <p:cNvSpPr>
            <a:spLocks noGrp="1"/>
          </p:cNvSpPr>
          <p:nvPr>
            <p:ph type="dt" sz="half" idx="13"/>
          </p:nvPr>
        </p:nvSpPr>
        <p:spPr/>
        <p:txBody>
          <a:bodyPr/>
          <a:lstStyle>
            <a:lvl1pPr>
              <a:defRPr>
                <a:solidFill>
                  <a:schemeClr val="bg1"/>
                </a:solidFill>
              </a:defRPr>
            </a:lvl1pPr>
          </a:lstStyle>
          <a:p>
            <a:r>
              <a:rPr lang="en-US" noProof="0" dirty="0" smtClean="0"/>
              <a:t>Month Day, Year</a:t>
            </a:r>
            <a:endParaRPr lang="en-GB" noProof="0" dirty="0"/>
          </a:p>
        </p:txBody>
      </p:sp>
      <p:sp>
        <p:nvSpPr>
          <p:cNvPr id="4" name="Footer Placeholder 3"/>
          <p:cNvSpPr>
            <a:spLocks noGrp="1"/>
          </p:cNvSpPr>
          <p:nvPr>
            <p:ph type="ftr" sz="quarter" idx="14"/>
          </p:nvPr>
        </p:nvSpPr>
        <p:spPr/>
        <p:txBody>
          <a:bodyPr/>
          <a:lstStyle>
            <a:lvl1pPr>
              <a:defRPr>
                <a:solidFill>
                  <a:schemeClr val="bg1"/>
                </a:solidFill>
              </a:defRPr>
            </a:lvl1pPr>
          </a:lstStyle>
          <a:p>
            <a:r>
              <a:rPr lang="en-GB" noProof="0" dirty="0" smtClean="0"/>
              <a:t>Footer or alternate date</a:t>
            </a:r>
            <a:endParaRPr lang="en-GB" noProof="0" dirty="0"/>
          </a:p>
        </p:txBody>
      </p:sp>
      <p:sp>
        <p:nvSpPr>
          <p:cNvPr id="5" name="Slide Number Placeholder 4"/>
          <p:cNvSpPr>
            <a:spLocks noGrp="1"/>
          </p:cNvSpPr>
          <p:nvPr>
            <p:ph type="sldNum" sz="quarter" idx="15"/>
          </p:nvPr>
        </p:nvSpPr>
        <p:spPr/>
        <p:txBody>
          <a:bodyPr/>
          <a:lstStyle>
            <a:lvl1pPr>
              <a:defRPr>
                <a:solidFill>
                  <a:schemeClr val="bg1"/>
                </a:solidFill>
              </a:defRPr>
            </a:lvl1pPr>
          </a:lstStyle>
          <a:p>
            <a:fld id="{D34DACC3-9742-4940-92E6-4CAB853A3218}" type="slidenum">
              <a:rPr lang="en-GB" noProof="0" smtClean="0"/>
              <a:pPr/>
              <a:t>‹#›</a:t>
            </a:fld>
            <a:endParaRPr lang="en-GB" noProof="0" dirty="0"/>
          </a:p>
        </p:txBody>
      </p:sp>
      <p:sp>
        <p:nvSpPr>
          <p:cNvPr id="28" name="Text Placeholder 2"/>
          <p:cNvSpPr>
            <a:spLocks noGrp="1"/>
          </p:cNvSpPr>
          <p:nvPr>
            <p:ph type="body" sz="quarter" idx="16" hasCustomPrompt="1"/>
          </p:nvPr>
        </p:nvSpPr>
        <p:spPr>
          <a:xfrm>
            <a:off x="366712" y="1202532"/>
            <a:ext cx="3429001" cy="1264550"/>
          </a:xfrm>
        </p:spPr>
        <p:txBody>
          <a:bodyPr lIns="144000"/>
          <a:lstStyle>
            <a:lvl1pPr marL="0" indent="0" algn="l" defTabSz="457200" rtl="0" eaLnBrk="1" latinLnBrk="0" hangingPunct="1">
              <a:lnSpc>
                <a:spcPts val="2000"/>
              </a:lnSpc>
              <a:spcBef>
                <a:spcPts val="0"/>
              </a:spcBef>
              <a:spcAft>
                <a:spcPts val="300"/>
              </a:spcAft>
              <a:buClr>
                <a:schemeClr val="accent1"/>
              </a:buClr>
              <a:buFont typeface="Arial"/>
              <a:buNone/>
              <a:defRPr lang="en-US" sz="1800" kern="1200" dirty="0" smtClean="0">
                <a:solidFill>
                  <a:srgbClr val="565A5C"/>
                </a:solidFill>
                <a:effectLst/>
                <a:latin typeface="+mn-lt"/>
                <a:ea typeface="Arial"/>
                <a:cs typeface="Arial"/>
              </a:defRPr>
            </a:lvl1pPr>
            <a:lvl2pPr>
              <a:spcBef>
                <a:spcPts val="0"/>
              </a:spcBef>
              <a:defRPr>
                <a:latin typeface="+mn-lt"/>
              </a:defRPr>
            </a:lvl2pPr>
            <a:lvl3pPr>
              <a:defRPr>
                <a:latin typeface="+mn-lt"/>
              </a:defRPr>
            </a:lvl3pPr>
            <a:lvl4pPr>
              <a:defRPr>
                <a:latin typeface="+mn-lt"/>
              </a:defRPr>
            </a:lvl4pPr>
            <a:lvl5pPr>
              <a:defRPr>
                <a:latin typeface="+mn-lt"/>
              </a:defRPr>
            </a:lvl5pPr>
          </a:lstStyle>
          <a:p>
            <a:pPr lvl="0"/>
            <a:r>
              <a:rPr lang="en-GB" noProof="0" dirty="0" smtClean="0"/>
              <a:t>Office name and address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29" name="Text Placeholder 4"/>
          <p:cNvSpPr>
            <a:spLocks noGrp="1"/>
          </p:cNvSpPr>
          <p:nvPr>
            <p:ph type="body" sz="quarter" idx="17"/>
          </p:nvPr>
        </p:nvSpPr>
        <p:spPr>
          <a:xfrm>
            <a:off x="366714" y="2762100"/>
            <a:ext cx="3499200" cy="1671300"/>
          </a:xfrm>
        </p:spPr>
        <p:txBody>
          <a:bodyPr anchor="t" anchorCtr="0"/>
          <a:lstStyle>
            <a:lvl1pPr marL="0" indent="0">
              <a:spcBef>
                <a:spcPts val="0"/>
              </a:spcBef>
              <a:buNone/>
              <a:defRPr sz="1200">
                <a:solidFill>
                  <a:schemeClr val="tx2"/>
                </a:solidFill>
              </a:defRPr>
            </a:lvl1pPr>
            <a:lvl2pPr marL="183600">
              <a:spcBef>
                <a:spcPts val="0"/>
              </a:spcBef>
              <a:defRPr sz="1200">
                <a:solidFill>
                  <a:schemeClr val="tx2"/>
                </a:solidFill>
              </a:defRPr>
            </a:lvl2pPr>
            <a:lvl3pPr>
              <a:defRPr sz="1400"/>
            </a:lvl3pPr>
            <a:lvl4pPr>
              <a:defRPr sz="1400"/>
            </a:lvl4pPr>
            <a:lvl5pPr>
              <a:defRPr sz="1400"/>
            </a:lvl5pPr>
          </a:lstStyle>
          <a:p>
            <a:pPr lvl="0"/>
            <a:r>
              <a:rPr lang="en-US" noProof="0" smtClean="0"/>
              <a:t>Click to edit Master text styles</a:t>
            </a:r>
          </a:p>
          <a:p>
            <a:pPr lvl="1"/>
            <a:r>
              <a:rPr lang="en-US" noProof="0" smtClean="0"/>
              <a:t>Second level</a:t>
            </a:r>
          </a:p>
        </p:txBody>
      </p:sp>
      <p:sp>
        <p:nvSpPr>
          <p:cNvPr id="32" name="Text Placeholder 2"/>
          <p:cNvSpPr>
            <a:spLocks noGrp="1"/>
          </p:cNvSpPr>
          <p:nvPr>
            <p:ph type="body" sz="quarter" idx="19"/>
          </p:nvPr>
        </p:nvSpPr>
        <p:spPr>
          <a:xfrm>
            <a:off x="4221698" y="4544080"/>
            <a:ext cx="4554000" cy="331530"/>
          </a:xfrm>
        </p:spPr>
        <p:txBody>
          <a:bodyPr anchor="b" anchorCtr="0"/>
          <a:lstStyle>
            <a:lvl1pPr marL="0" indent="0" algn="l" defTabSz="457200" rtl="0" eaLnBrk="1" latinLnBrk="0" hangingPunct="1">
              <a:lnSpc>
                <a:spcPts val="700"/>
              </a:lnSpc>
              <a:spcBef>
                <a:spcPts val="0"/>
              </a:spcBef>
              <a:spcAft>
                <a:spcPts val="0"/>
              </a:spcAft>
              <a:buClr>
                <a:schemeClr val="accent1"/>
              </a:buClr>
              <a:buFont typeface="Arial"/>
              <a:buNone/>
              <a:defRPr lang="en-US" sz="650" kern="1200" dirty="0" smtClean="0">
                <a:solidFill>
                  <a:srgbClr val="565A5C"/>
                </a:solidFill>
                <a:effectLst/>
                <a:latin typeface="+mn-lt"/>
                <a:ea typeface="Arial"/>
                <a:cs typeface="Arial"/>
              </a:defRPr>
            </a:lvl1pPr>
            <a:lvl2pPr>
              <a:spcBef>
                <a:spcPts val="0"/>
              </a:spcBef>
              <a:defRPr>
                <a:latin typeface="+mn-lt"/>
              </a:defRPr>
            </a:lvl2pPr>
            <a:lvl3pPr>
              <a:defRPr>
                <a:latin typeface="+mn-lt"/>
              </a:defRPr>
            </a:lvl3pPr>
            <a:lvl4pPr>
              <a:defRPr>
                <a:latin typeface="+mn-lt"/>
              </a:defRPr>
            </a:lvl4pPr>
            <a:lvl5pPr>
              <a:defRPr>
                <a:latin typeface="+mn-lt"/>
              </a:defRPr>
            </a:lvl5pPr>
          </a:lstStyle>
          <a:p>
            <a:pPr lvl="0"/>
            <a:r>
              <a:rPr lang="en-US" noProof="0" smtClean="0"/>
              <a:t>Click to edit Master text styles</a:t>
            </a:r>
          </a:p>
        </p:txBody>
      </p:sp>
      <p:sp>
        <p:nvSpPr>
          <p:cNvPr id="33" name="Text Placeholder 4"/>
          <p:cNvSpPr>
            <a:spLocks noGrp="1"/>
          </p:cNvSpPr>
          <p:nvPr>
            <p:ph type="body" sz="quarter" idx="20"/>
          </p:nvPr>
        </p:nvSpPr>
        <p:spPr>
          <a:xfrm>
            <a:off x="4221700" y="2762100"/>
            <a:ext cx="4554000" cy="1671300"/>
          </a:xfrm>
        </p:spPr>
        <p:txBody>
          <a:bodyPr anchor="t" anchorCtr="0"/>
          <a:lstStyle>
            <a:lvl1pPr marL="0" indent="0">
              <a:spcBef>
                <a:spcPts val="0"/>
              </a:spcBef>
              <a:buNone/>
              <a:defRPr sz="1200">
                <a:solidFill>
                  <a:schemeClr val="tx2"/>
                </a:solidFill>
              </a:defRPr>
            </a:lvl1pPr>
            <a:lvl2pPr marL="183600">
              <a:spcBef>
                <a:spcPts val="0"/>
              </a:spcBef>
              <a:defRPr sz="1200">
                <a:solidFill>
                  <a:schemeClr val="tx2"/>
                </a:solidFill>
              </a:defRPr>
            </a:lvl2pPr>
            <a:lvl3pPr>
              <a:defRPr sz="1400"/>
            </a:lvl3pPr>
            <a:lvl4pPr>
              <a:defRPr sz="1400"/>
            </a:lvl4pPr>
            <a:lvl5pPr>
              <a:defRPr sz="1400"/>
            </a:lvl5pPr>
          </a:lstStyle>
          <a:p>
            <a:pPr lvl="0"/>
            <a:r>
              <a:rPr lang="en-US" noProof="0" smtClean="0"/>
              <a:t>Click to edit Master text styles</a:t>
            </a:r>
          </a:p>
          <a:p>
            <a:pPr lvl="1"/>
            <a:r>
              <a:rPr lang="en-US" noProof="0" smtClean="0"/>
              <a:t>Second level</a:t>
            </a:r>
          </a:p>
        </p:txBody>
      </p:sp>
      <p:sp>
        <p:nvSpPr>
          <p:cNvPr id="34" name="Text Placeholder 6"/>
          <p:cNvSpPr>
            <a:spLocks noGrp="1"/>
          </p:cNvSpPr>
          <p:nvPr>
            <p:ph type="body" sz="quarter" idx="21" hasCustomPrompt="1"/>
          </p:nvPr>
        </p:nvSpPr>
        <p:spPr>
          <a:xfrm>
            <a:off x="4222800" y="1201341"/>
            <a:ext cx="3430800" cy="1265634"/>
          </a:xfrm>
        </p:spPr>
        <p:txBody>
          <a:bodyPr anchor="t" anchorCtr="0"/>
          <a:lstStyle>
            <a:lvl1pPr marL="0" indent="0">
              <a:lnSpc>
                <a:spcPts val="2000"/>
              </a:lnSpc>
              <a:spcBef>
                <a:spcPts val="0"/>
              </a:spcBef>
              <a:spcAft>
                <a:spcPts val="300"/>
              </a:spcAft>
              <a:buNone/>
              <a:defRPr sz="1800"/>
            </a:lvl1pPr>
          </a:lstStyle>
          <a:p>
            <a:pPr lvl="0"/>
            <a:r>
              <a:rPr lang="en-GB" noProof="0" dirty="0" smtClean="0"/>
              <a:t>Office name and address</a:t>
            </a:r>
          </a:p>
          <a:p>
            <a:pPr lvl="1"/>
            <a:r>
              <a:rPr lang="en-GB" noProof="0" dirty="0" smtClean="0"/>
              <a:t>Second level</a:t>
            </a:r>
          </a:p>
        </p:txBody>
      </p:sp>
      <p:sp>
        <p:nvSpPr>
          <p:cNvPr id="8" name="Text Placeholder 7"/>
          <p:cNvSpPr>
            <a:spLocks noGrp="1"/>
          </p:cNvSpPr>
          <p:nvPr>
            <p:ph type="body" sz="quarter" idx="23"/>
          </p:nvPr>
        </p:nvSpPr>
        <p:spPr>
          <a:xfrm>
            <a:off x="366713" y="4544616"/>
            <a:ext cx="3498850" cy="330994"/>
          </a:xfrm>
        </p:spPr>
        <p:txBody>
          <a:bodyPr anchor="b" anchorCtr="0"/>
          <a:lstStyle>
            <a:lvl1pPr marL="0" indent="0">
              <a:lnSpc>
                <a:spcPts val="800"/>
              </a:lnSpc>
              <a:spcBef>
                <a:spcPts val="0"/>
              </a:spcBef>
              <a:buNone/>
              <a:defRPr sz="700"/>
            </a:lvl1pPr>
            <a:lvl2pPr marL="182160" indent="0">
              <a:lnSpc>
                <a:spcPts val="700"/>
              </a:lnSpc>
              <a:buNone/>
              <a:defRPr sz="650"/>
            </a:lvl2pPr>
            <a:lvl3pPr marL="367920" indent="0">
              <a:lnSpc>
                <a:spcPts val="700"/>
              </a:lnSpc>
              <a:buNone/>
              <a:defRPr sz="650"/>
            </a:lvl3pPr>
            <a:lvl4pPr marL="551520" indent="0">
              <a:lnSpc>
                <a:spcPts val="700"/>
              </a:lnSpc>
              <a:buNone/>
              <a:defRPr sz="650"/>
            </a:lvl4pPr>
            <a:lvl5pPr marL="735120" indent="0">
              <a:lnSpc>
                <a:spcPts val="700"/>
              </a:lnSpc>
              <a:buNone/>
              <a:defRPr sz="650"/>
            </a:lvl5pPr>
          </a:lstStyle>
          <a:p>
            <a:pPr lvl="0"/>
            <a:r>
              <a:rPr lang="en-US" smtClean="0"/>
              <a:t>Click to edit Master text styles</a:t>
            </a:r>
          </a:p>
        </p:txBody>
      </p:sp>
    </p:spTree>
    <p:extLst>
      <p:ext uri="{BB962C8B-B14F-4D97-AF65-F5344CB8AC3E}">
        <p14:creationId xmlns:p14="http://schemas.microsoft.com/office/powerpoint/2010/main" val="3414378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Content Placeholder 7"/>
          <p:cNvSpPr>
            <a:spLocks noGrp="1"/>
          </p:cNvSpPr>
          <p:nvPr>
            <p:ph sz="quarter" idx="13"/>
          </p:nvPr>
        </p:nvSpPr>
        <p:spPr>
          <a:xfrm>
            <a:off x="366713" y="1200150"/>
            <a:ext cx="8408987" cy="3429000"/>
          </a:xfrm>
        </p:spPr>
        <p:txBody>
          <a:bodyPr/>
          <a:lstStyle>
            <a:lvl1pPr>
              <a:defRPr>
                <a:solidFill>
                  <a:srgbClr val="565A5C"/>
                </a:solidFill>
              </a:defRPr>
            </a:lvl1pPr>
            <a:lvl2pPr>
              <a:buClr>
                <a:srgbClr val="565A5C"/>
              </a:buClr>
              <a:defRPr>
                <a:solidFill>
                  <a:srgbClr val="565A5C"/>
                </a:solidFill>
              </a:defRPr>
            </a:lvl2pPr>
            <a:lvl3pPr>
              <a:defRPr>
                <a:solidFill>
                  <a:srgbClr val="565A5C"/>
                </a:solidFill>
              </a:defRPr>
            </a:lvl3pPr>
            <a:lvl4pPr>
              <a:defRPr>
                <a:solidFill>
                  <a:srgbClr val="565A5C"/>
                </a:solidFill>
              </a:defRPr>
            </a:lvl4pPr>
            <a:lvl5pPr>
              <a:defRPr>
                <a:solidFill>
                  <a:srgbClr val="565A5C"/>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12" name="Date Placeholder 11"/>
          <p:cNvSpPr>
            <a:spLocks noGrp="1"/>
          </p:cNvSpPr>
          <p:nvPr>
            <p:ph type="dt" sz="half" idx="14"/>
          </p:nvPr>
        </p:nvSpPr>
        <p:spPr/>
        <p:txBody>
          <a:bodyPr/>
          <a:lstStyle/>
          <a:p>
            <a:r>
              <a:rPr lang="en-US" noProof="0" dirty="0" smtClean="0"/>
              <a:t>Month Day, Year</a:t>
            </a:r>
            <a:endParaRPr lang="en-GB" noProof="0" dirty="0"/>
          </a:p>
        </p:txBody>
      </p:sp>
      <p:sp>
        <p:nvSpPr>
          <p:cNvPr id="14" name="Slide Number Placeholder 13"/>
          <p:cNvSpPr>
            <a:spLocks noGrp="1"/>
          </p:cNvSpPr>
          <p:nvPr>
            <p:ph type="sldNum" sz="quarter" idx="16"/>
          </p:nvPr>
        </p:nvSpPr>
        <p:spPr/>
        <p:txBody>
          <a:bodyPr/>
          <a:lstStyle/>
          <a:p>
            <a:fld id="{D34DACC3-9742-4940-92E6-4CAB853A3218}" type="slidenum">
              <a:rPr lang="en-GB" noProof="0" smtClean="0"/>
              <a:pPr/>
              <a:t>‹#›</a:t>
            </a:fld>
            <a:endParaRPr lang="en-GB" noProof="0" dirty="0"/>
          </a:p>
        </p:txBody>
      </p:sp>
      <p:sp>
        <p:nvSpPr>
          <p:cNvPr id="3" name="Title 2"/>
          <p:cNvSpPr>
            <a:spLocks noGrp="1"/>
          </p:cNvSpPr>
          <p:nvPr>
            <p:ph type="title"/>
          </p:nvPr>
        </p:nvSpPr>
        <p:spPr/>
        <p:txBody>
          <a:bodyPr/>
          <a:lstStyle/>
          <a:p>
            <a:r>
              <a:rPr lang="en-US" noProof="0" smtClean="0"/>
              <a:t>Click to edit Master title style</a:t>
            </a:r>
            <a:endParaRPr lang="en-GB" noProof="0" dirty="0"/>
          </a:p>
        </p:txBody>
      </p:sp>
      <p:sp>
        <p:nvSpPr>
          <p:cNvPr id="2" name="Footer Placeholder 1"/>
          <p:cNvSpPr>
            <a:spLocks noGrp="1"/>
          </p:cNvSpPr>
          <p:nvPr>
            <p:ph type="ftr" sz="quarter" idx="18"/>
          </p:nvPr>
        </p:nvSpPr>
        <p:spPr/>
        <p:txBody>
          <a:bodyPr/>
          <a:lstStyle/>
          <a:p>
            <a:r>
              <a:rPr lang="en-GB" noProof="0" dirty="0" smtClean="0"/>
              <a:t>Footer or alternate date</a:t>
            </a:r>
            <a:endParaRPr lang="en-GB" noProof="0"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 Subhead">
    <p:spTree>
      <p:nvGrpSpPr>
        <p:cNvPr id="1" name=""/>
        <p:cNvGrpSpPr/>
        <p:nvPr/>
      </p:nvGrpSpPr>
      <p:grpSpPr>
        <a:xfrm>
          <a:off x="0" y="0"/>
          <a:ext cx="0" cy="0"/>
          <a:chOff x="0" y="0"/>
          <a:chExt cx="0" cy="0"/>
        </a:xfrm>
      </p:grpSpPr>
      <p:sp>
        <p:nvSpPr>
          <p:cNvPr id="8" name="Content Placeholder 7"/>
          <p:cNvSpPr>
            <a:spLocks noGrp="1"/>
          </p:cNvSpPr>
          <p:nvPr>
            <p:ph sz="quarter" idx="13"/>
          </p:nvPr>
        </p:nvSpPr>
        <p:spPr>
          <a:xfrm>
            <a:off x="366713" y="1200150"/>
            <a:ext cx="8408987" cy="3429000"/>
          </a:xfrm>
        </p:spPr>
        <p:txBody>
          <a:bodyPr/>
          <a:lstStyle>
            <a:lvl1pPr>
              <a:defRPr>
                <a:solidFill>
                  <a:srgbClr val="565A5C"/>
                </a:solidFill>
              </a:defRPr>
            </a:lvl1pPr>
            <a:lvl2pPr>
              <a:buClr>
                <a:srgbClr val="565A5C"/>
              </a:buClr>
              <a:defRPr>
                <a:solidFill>
                  <a:srgbClr val="565A5C"/>
                </a:solidFill>
              </a:defRPr>
            </a:lvl2pPr>
            <a:lvl3pPr>
              <a:defRPr>
                <a:solidFill>
                  <a:srgbClr val="565A5C"/>
                </a:solidFill>
              </a:defRPr>
            </a:lvl3pPr>
            <a:lvl4pPr>
              <a:defRPr>
                <a:solidFill>
                  <a:srgbClr val="565A5C"/>
                </a:solidFill>
              </a:defRPr>
            </a:lvl4pPr>
            <a:lvl5pPr>
              <a:defRPr>
                <a:solidFill>
                  <a:srgbClr val="565A5C"/>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12" name="Date Placeholder 11"/>
          <p:cNvSpPr>
            <a:spLocks noGrp="1"/>
          </p:cNvSpPr>
          <p:nvPr>
            <p:ph type="dt" sz="half" idx="14"/>
          </p:nvPr>
        </p:nvSpPr>
        <p:spPr/>
        <p:txBody>
          <a:bodyPr/>
          <a:lstStyle/>
          <a:p>
            <a:r>
              <a:rPr lang="en-US" noProof="0" dirty="0" smtClean="0"/>
              <a:t>Month Day, Year</a:t>
            </a:r>
            <a:endParaRPr lang="en-GB" noProof="0" dirty="0"/>
          </a:p>
        </p:txBody>
      </p:sp>
      <p:sp>
        <p:nvSpPr>
          <p:cNvPr id="14" name="Slide Number Placeholder 13"/>
          <p:cNvSpPr>
            <a:spLocks noGrp="1"/>
          </p:cNvSpPr>
          <p:nvPr>
            <p:ph type="sldNum" sz="quarter" idx="16"/>
          </p:nvPr>
        </p:nvSpPr>
        <p:spPr/>
        <p:txBody>
          <a:bodyPr/>
          <a:lstStyle/>
          <a:p>
            <a:fld id="{D34DACC3-9742-4940-92E6-4CAB853A3218}" type="slidenum">
              <a:rPr lang="en-GB" noProof="0" smtClean="0"/>
              <a:pPr/>
              <a:t>‹#›</a:t>
            </a:fld>
            <a:endParaRPr lang="en-GB" noProof="0" dirty="0"/>
          </a:p>
        </p:txBody>
      </p:sp>
      <p:sp>
        <p:nvSpPr>
          <p:cNvPr id="3" name="Title 2"/>
          <p:cNvSpPr>
            <a:spLocks noGrp="1"/>
          </p:cNvSpPr>
          <p:nvPr>
            <p:ph type="title"/>
          </p:nvPr>
        </p:nvSpPr>
        <p:spPr/>
        <p:txBody>
          <a:bodyPr/>
          <a:lstStyle/>
          <a:p>
            <a:r>
              <a:rPr lang="en-US" noProof="0" smtClean="0"/>
              <a:t>Click to edit Master title style</a:t>
            </a:r>
            <a:endParaRPr lang="en-GB" noProof="0" dirty="0"/>
          </a:p>
        </p:txBody>
      </p:sp>
      <p:sp>
        <p:nvSpPr>
          <p:cNvPr id="2" name="Footer Placeholder 1"/>
          <p:cNvSpPr>
            <a:spLocks noGrp="1"/>
          </p:cNvSpPr>
          <p:nvPr>
            <p:ph type="ftr" sz="quarter" idx="18"/>
          </p:nvPr>
        </p:nvSpPr>
        <p:spPr/>
        <p:txBody>
          <a:bodyPr/>
          <a:lstStyle/>
          <a:p>
            <a:r>
              <a:rPr lang="en-GB" noProof="0" dirty="0" smtClean="0"/>
              <a:t>Footer or alternate date</a:t>
            </a:r>
            <a:endParaRPr lang="en-GB" noProof="0" dirty="0"/>
          </a:p>
        </p:txBody>
      </p:sp>
      <p:sp>
        <p:nvSpPr>
          <p:cNvPr id="9" name="Subtitle Placeholder 6"/>
          <p:cNvSpPr>
            <a:spLocks noGrp="1"/>
          </p:cNvSpPr>
          <p:nvPr>
            <p:ph type="body" sz="quarter" idx="24" hasCustomPrompt="1"/>
          </p:nvPr>
        </p:nvSpPr>
        <p:spPr>
          <a:xfrm>
            <a:off x="366713" y="592931"/>
            <a:ext cx="8408987" cy="297000"/>
          </a:xfrm>
        </p:spPr>
        <p:txBody>
          <a:bodyPr/>
          <a:lstStyle>
            <a:lvl1pPr marL="0" indent="0">
              <a:lnSpc>
                <a:spcPct val="95000"/>
              </a:lnSpc>
              <a:buNone/>
              <a:defRPr sz="2600">
                <a:solidFill>
                  <a:schemeClr val="accent2"/>
                </a:solidFill>
              </a:defRPr>
            </a:lvl1pPr>
          </a:lstStyle>
          <a:p>
            <a:pPr lvl="0"/>
            <a:r>
              <a:rPr lang="en-GB" noProof="0" dirty="0" smtClean="0"/>
              <a:t>Click to add subtitle</a:t>
            </a:r>
          </a:p>
        </p:txBody>
      </p:sp>
    </p:spTree>
    <p:extLst>
      <p:ext uri="{BB962C8B-B14F-4D97-AF65-F5344CB8AC3E}">
        <p14:creationId xmlns:p14="http://schemas.microsoft.com/office/powerpoint/2010/main" val="154160546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66714" y="1202531"/>
            <a:ext cx="4040187" cy="3429000"/>
          </a:xfrm>
        </p:spPr>
        <p:txBody>
          <a:bodyPr/>
          <a:lstStyle>
            <a:lvl1pPr>
              <a:defRPr sz="2000">
                <a:solidFill>
                  <a:srgbClr val="565A5C"/>
                </a:solidFill>
              </a:defRPr>
            </a:lvl1pPr>
            <a:lvl2pPr>
              <a:buClr>
                <a:srgbClr val="565A5C"/>
              </a:buClr>
              <a:defRPr sz="1800">
                <a:solidFill>
                  <a:srgbClr val="565A5C"/>
                </a:solidFill>
              </a:defRPr>
            </a:lvl2pPr>
            <a:lvl3pPr>
              <a:defRPr sz="1400">
                <a:solidFill>
                  <a:srgbClr val="565A5C"/>
                </a:solidFill>
              </a:defRPr>
            </a:lvl3pPr>
            <a:lvl4pPr>
              <a:defRPr sz="1200">
                <a:solidFill>
                  <a:srgbClr val="565A5C"/>
                </a:solidFill>
              </a:defRPr>
            </a:lvl4pPr>
            <a:lvl5pPr>
              <a:defRPr sz="1100">
                <a:solidFill>
                  <a:srgbClr val="565A5C"/>
                </a:solidFill>
              </a:defRPr>
            </a:lvl5pPr>
            <a:lvl6pPr>
              <a:defRPr sz="1800"/>
            </a:lvl6pPr>
            <a:lvl7pPr>
              <a:defRPr sz="1800"/>
            </a:lvl7pPr>
            <a:lvl8pPr>
              <a:defRPr sz="1800"/>
            </a:lvl8pPr>
            <a:lvl9pPr>
              <a:defRPr sz="18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4" name="Content Placeholder 3"/>
          <p:cNvSpPr>
            <a:spLocks noGrp="1"/>
          </p:cNvSpPr>
          <p:nvPr>
            <p:ph sz="half" idx="2"/>
          </p:nvPr>
        </p:nvSpPr>
        <p:spPr>
          <a:xfrm>
            <a:off x="4737101" y="1202531"/>
            <a:ext cx="4038599" cy="3429000"/>
          </a:xfrm>
        </p:spPr>
        <p:txBody>
          <a:bodyPr/>
          <a:lstStyle>
            <a:lvl1pPr>
              <a:defRPr sz="2000">
                <a:solidFill>
                  <a:srgbClr val="565A5C"/>
                </a:solidFill>
              </a:defRPr>
            </a:lvl1pPr>
            <a:lvl2pPr>
              <a:buClr>
                <a:srgbClr val="565A5C"/>
              </a:buClr>
              <a:defRPr sz="1800">
                <a:solidFill>
                  <a:srgbClr val="565A5C"/>
                </a:solidFill>
              </a:defRPr>
            </a:lvl2pPr>
            <a:lvl3pPr>
              <a:defRPr sz="1400">
                <a:solidFill>
                  <a:srgbClr val="565A5C"/>
                </a:solidFill>
              </a:defRPr>
            </a:lvl3pPr>
            <a:lvl4pPr>
              <a:defRPr sz="1200">
                <a:solidFill>
                  <a:srgbClr val="565A5C"/>
                </a:solidFill>
              </a:defRPr>
            </a:lvl4pPr>
            <a:lvl5pPr>
              <a:defRPr sz="1100">
                <a:solidFill>
                  <a:srgbClr val="565A5C"/>
                </a:solidFill>
              </a:defRPr>
            </a:lvl5pPr>
            <a:lvl6pPr>
              <a:defRPr sz="1800"/>
            </a:lvl6pPr>
            <a:lvl7pPr>
              <a:defRPr sz="1800"/>
            </a:lvl7pPr>
            <a:lvl8pPr>
              <a:defRPr sz="1800"/>
            </a:lvl8pPr>
            <a:lvl9pPr>
              <a:defRPr sz="18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5" name="Date Placeholder 4"/>
          <p:cNvSpPr>
            <a:spLocks noGrp="1"/>
          </p:cNvSpPr>
          <p:nvPr>
            <p:ph type="dt" sz="half" idx="10"/>
          </p:nvPr>
        </p:nvSpPr>
        <p:spPr/>
        <p:txBody>
          <a:bodyPr/>
          <a:lstStyle/>
          <a:p>
            <a:r>
              <a:rPr lang="en-US" noProof="0" dirty="0" smtClean="0"/>
              <a:t>Month Day, Year</a:t>
            </a:r>
            <a:endParaRPr lang="en-GB" noProof="0" dirty="0"/>
          </a:p>
        </p:txBody>
      </p:sp>
      <p:sp>
        <p:nvSpPr>
          <p:cNvPr id="7" name="Slide Number Placeholder 6"/>
          <p:cNvSpPr>
            <a:spLocks noGrp="1"/>
          </p:cNvSpPr>
          <p:nvPr>
            <p:ph type="sldNum" sz="quarter" idx="12"/>
          </p:nvPr>
        </p:nvSpPr>
        <p:spPr/>
        <p:txBody>
          <a:bodyPr/>
          <a:lstStyle/>
          <a:p>
            <a:fld id="{D34DACC3-9742-4940-92E6-4CAB853A3218}" type="slidenum">
              <a:rPr lang="en-GB" noProof="0" smtClean="0"/>
              <a:pPr/>
              <a:t>‹#›</a:t>
            </a:fld>
            <a:endParaRPr lang="en-GB" noProof="0" dirty="0"/>
          </a:p>
        </p:txBody>
      </p:sp>
      <p:sp>
        <p:nvSpPr>
          <p:cNvPr id="6" name="Title 5"/>
          <p:cNvSpPr>
            <a:spLocks noGrp="1"/>
          </p:cNvSpPr>
          <p:nvPr>
            <p:ph type="title"/>
          </p:nvPr>
        </p:nvSpPr>
        <p:spPr/>
        <p:txBody>
          <a:bodyPr/>
          <a:lstStyle/>
          <a:p>
            <a:r>
              <a:rPr lang="en-US" noProof="0" smtClean="0"/>
              <a:t>Click to edit Master title style</a:t>
            </a:r>
            <a:endParaRPr lang="en-GB" noProof="0" dirty="0"/>
          </a:p>
        </p:txBody>
      </p:sp>
      <p:sp>
        <p:nvSpPr>
          <p:cNvPr id="2" name="Footer Placeholder 1"/>
          <p:cNvSpPr>
            <a:spLocks noGrp="1"/>
          </p:cNvSpPr>
          <p:nvPr>
            <p:ph type="ftr" sz="quarter" idx="15"/>
          </p:nvPr>
        </p:nvSpPr>
        <p:spPr/>
        <p:txBody>
          <a:bodyPr/>
          <a:lstStyle/>
          <a:p>
            <a:r>
              <a:rPr lang="en-GB" noProof="0" dirty="0" smtClean="0"/>
              <a:t>Footer or alternate date</a:t>
            </a:r>
            <a:endParaRPr lang="en-GB" noProof="0"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 Subhea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66714" y="1202531"/>
            <a:ext cx="4040187" cy="3429000"/>
          </a:xfrm>
        </p:spPr>
        <p:txBody>
          <a:bodyPr/>
          <a:lstStyle>
            <a:lvl1pPr>
              <a:defRPr sz="2000">
                <a:solidFill>
                  <a:srgbClr val="565A5C"/>
                </a:solidFill>
              </a:defRPr>
            </a:lvl1pPr>
            <a:lvl2pPr>
              <a:buClr>
                <a:srgbClr val="565A5C"/>
              </a:buClr>
              <a:defRPr sz="1800">
                <a:solidFill>
                  <a:srgbClr val="565A5C"/>
                </a:solidFill>
              </a:defRPr>
            </a:lvl2pPr>
            <a:lvl3pPr>
              <a:defRPr sz="1400">
                <a:solidFill>
                  <a:srgbClr val="565A5C"/>
                </a:solidFill>
              </a:defRPr>
            </a:lvl3pPr>
            <a:lvl4pPr>
              <a:defRPr sz="1200">
                <a:solidFill>
                  <a:srgbClr val="565A5C"/>
                </a:solidFill>
              </a:defRPr>
            </a:lvl4pPr>
            <a:lvl5pPr>
              <a:defRPr sz="1100">
                <a:solidFill>
                  <a:srgbClr val="565A5C"/>
                </a:solidFill>
              </a:defRPr>
            </a:lvl5pPr>
            <a:lvl6pPr>
              <a:defRPr sz="1800"/>
            </a:lvl6pPr>
            <a:lvl7pPr>
              <a:defRPr sz="1800"/>
            </a:lvl7pPr>
            <a:lvl8pPr>
              <a:defRPr sz="1800"/>
            </a:lvl8pPr>
            <a:lvl9pPr>
              <a:defRPr sz="18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4" name="Content Placeholder 3"/>
          <p:cNvSpPr>
            <a:spLocks noGrp="1"/>
          </p:cNvSpPr>
          <p:nvPr>
            <p:ph sz="half" idx="2"/>
          </p:nvPr>
        </p:nvSpPr>
        <p:spPr>
          <a:xfrm>
            <a:off x="4737101" y="1202531"/>
            <a:ext cx="4038599" cy="3429000"/>
          </a:xfrm>
        </p:spPr>
        <p:txBody>
          <a:bodyPr/>
          <a:lstStyle>
            <a:lvl1pPr>
              <a:defRPr sz="2000">
                <a:solidFill>
                  <a:srgbClr val="565A5C"/>
                </a:solidFill>
              </a:defRPr>
            </a:lvl1pPr>
            <a:lvl2pPr>
              <a:buClr>
                <a:srgbClr val="565A5C"/>
              </a:buClr>
              <a:defRPr sz="1800">
                <a:solidFill>
                  <a:srgbClr val="565A5C"/>
                </a:solidFill>
              </a:defRPr>
            </a:lvl2pPr>
            <a:lvl3pPr>
              <a:defRPr sz="1400">
                <a:solidFill>
                  <a:srgbClr val="565A5C"/>
                </a:solidFill>
              </a:defRPr>
            </a:lvl3pPr>
            <a:lvl4pPr>
              <a:defRPr sz="1200">
                <a:solidFill>
                  <a:srgbClr val="565A5C"/>
                </a:solidFill>
              </a:defRPr>
            </a:lvl4pPr>
            <a:lvl5pPr>
              <a:defRPr sz="1100">
                <a:solidFill>
                  <a:srgbClr val="565A5C"/>
                </a:solidFill>
              </a:defRPr>
            </a:lvl5pPr>
            <a:lvl6pPr>
              <a:defRPr sz="1800"/>
            </a:lvl6pPr>
            <a:lvl7pPr>
              <a:defRPr sz="1800"/>
            </a:lvl7pPr>
            <a:lvl8pPr>
              <a:defRPr sz="1800"/>
            </a:lvl8pPr>
            <a:lvl9pPr>
              <a:defRPr sz="18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5" name="Date Placeholder 4"/>
          <p:cNvSpPr>
            <a:spLocks noGrp="1"/>
          </p:cNvSpPr>
          <p:nvPr>
            <p:ph type="dt" sz="half" idx="10"/>
          </p:nvPr>
        </p:nvSpPr>
        <p:spPr/>
        <p:txBody>
          <a:bodyPr/>
          <a:lstStyle/>
          <a:p>
            <a:r>
              <a:rPr lang="en-US" noProof="0" dirty="0" smtClean="0"/>
              <a:t>Month Day, Year</a:t>
            </a:r>
            <a:endParaRPr lang="en-GB" noProof="0" dirty="0"/>
          </a:p>
        </p:txBody>
      </p:sp>
      <p:sp>
        <p:nvSpPr>
          <p:cNvPr id="7" name="Slide Number Placeholder 6"/>
          <p:cNvSpPr>
            <a:spLocks noGrp="1"/>
          </p:cNvSpPr>
          <p:nvPr>
            <p:ph type="sldNum" sz="quarter" idx="12"/>
          </p:nvPr>
        </p:nvSpPr>
        <p:spPr/>
        <p:txBody>
          <a:bodyPr/>
          <a:lstStyle/>
          <a:p>
            <a:fld id="{D34DACC3-9742-4940-92E6-4CAB853A3218}" type="slidenum">
              <a:rPr lang="en-GB" noProof="0" smtClean="0"/>
              <a:pPr/>
              <a:t>‹#›</a:t>
            </a:fld>
            <a:endParaRPr lang="en-GB" noProof="0" dirty="0"/>
          </a:p>
        </p:txBody>
      </p:sp>
      <p:sp>
        <p:nvSpPr>
          <p:cNvPr id="6" name="Title 5"/>
          <p:cNvSpPr>
            <a:spLocks noGrp="1"/>
          </p:cNvSpPr>
          <p:nvPr>
            <p:ph type="title"/>
          </p:nvPr>
        </p:nvSpPr>
        <p:spPr/>
        <p:txBody>
          <a:bodyPr/>
          <a:lstStyle/>
          <a:p>
            <a:r>
              <a:rPr lang="en-US" noProof="0" smtClean="0"/>
              <a:t>Click to edit Master title style</a:t>
            </a:r>
            <a:endParaRPr lang="en-GB" noProof="0" dirty="0"/>
          </a:p>
        </p:txBody>
      </p:sp>
      <p:sp>
        <p:nvSpPr>
          <p:cNvPr id="2" name="Footer Placeholder 1"/>
          <p:cNvSpPr>
            <a:spLocks noGrp="1"/>
          </p:cNvSpPr>
          <p:nvPr>
            <p:ph type="ftr" sz="quarter" idx="15"/>
          </p:nvPr>
        </p:nvSpPr>
        <p:spPr/>
        <p:txBody>
          <a:bodyPr/>
          <a:lstStyle/>
          <a:p>
            <a:r>
              <a:rPr lang="en-GB" noProof="0" dirty="0" smtClean="0"/>
              <a:t>Footer or alternate date</a:t>
            </a:r>
            <a:endParaRPr lang="en-GB" noProof="0" dirty="0"/>
          </a:p>
        </p:txBody>
      </p:sp>
      <p:sp>
        <p:nvSpPr>
          <p:cNvPr id="9" name="Subtitle Placeholder 6"/>
          <p:cNvSpPr>
            <a:spLocks noGrp="1"/>
          </p:cNvSpPr>
          <p:nvPr>
            <p:ph type="body" sz="quarter" idx="24" hasCustomPrompt="1"/>
          </p:nvPr>
        </p:nvSpPr>
        <p:spPr>
          <a:xfrm>
            <a:off x="366713" y="592931"/>
            <a:ext cx="8408987" cy="297000"/>
          </a:xfrm>
        </p:spPr>
        <p:txBody>
          <a:bodyPr/>
          <a:lstStyle>
            <a:lvl1pPr marL="0" indent="0">
              <a:lnSpc>
                <a:spcPct val="95000"/>
              </a:lnSpc>
              <a:buNone/>
              <a:defRPr sz="2600">
                <a:solidFill>
                  <a:schemeClr val="accent2"/>
                </a:solidFill>
              </a:defRPr>
            </a:lvl1pPr>
          </a:lstStyle>
          <a:p>
            <a:pPr lvl="0"/>
            <a:r>
              <a:rPr lang="en-GB" noProof="0" dirty="0" smtClean="0"/>
              <a:t>Click to add subtitle</a:t>
            </a:r>
          </a:p>
        </p:txBody>
      </p:sp>
    </p:spTree>
    <p:extLst>
      <p:ext uri="{BB962C8B-B14F-4D97-AF65-F5344CB8AC3E}">
        <p14:creationId xmlns:p14="http://schemas.microsoft.com/office/powerpoint/2010/main" val="41014485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noProof="0" dirty="0" smtClean="0"/>
              <a:t>Month Day, Year</a:t>
            </a:r>
            <a:endParaRPr lang="en-GB" noProof="0" dirty="0"/>
          </a:p>
        </p:txBody>
      </p:sp>
      <p:sp>
        <p:nvSpPr>
          <p:cNvPr id="5" name="Slide Number Placeholder 4"/>
          <p:cNvSpPr>
            <a:spLocks noGrp="1"/>
          </p:cNvSpPr>
          <p:nvPr>
            <p:ph type="sldNum" sz="quarter" idx="12"/>
          </p:nvPr>
        </p:nvSpPr>
        <p:spPr/>
        <p:txBody>
          <a:bodyPr/>
          <a:lstStyle/>
          <a:p>
            <a:fld id="{D34DACC3-9742-4940-92E6-4CAB853A3218}" type="slidenum">
              <a:rPr lang="en-GB" noProof="0" smtClean="0"/>
              <a:pPr/>
              <a:t>‹#›</a:t>
            </a:fld>
            <a:endParaRPr lang="en-GB" noProof="0" dirty="0"/>
          </a:p>
        </p:txBody>
      </p:sp>
      <p:sp>
        <p:nvSpPr>
          <p:cNvPr id="4" name="Title 3"/>
          <p:cNvSpPr>
            <a:spLocks noGrp="1"/>
          </p:cNvSpPr>
          <p:nvPr>
            <p:ph type="title"/>
          </p:nvPr>
        </p:nvSpPr>
        <p:spPr/>
        <p:txBody>
          <a:bodyPr/>
          <a:lstStyle/>
          <a:p>
            <a:r>
              <a:rPr lang="en-US" noProof="0" smtClean="0"/>
              <a:t>Click to edit Master title style</a:t>
            </a:r>
            <a:endParaRPr lang="en-GB" noProof="0" dirty="0"/>
          </a:p>
        </p:txBody>
      </p:sp>
      <p:sp>
        <p:nvSpPr>
          <p:cNvPr id="2" name="Footer Placeholder 1"/>
          <p:cNvSpPr>
            <a:spLocks noGrp="1"/>
          </p:cNvSpPr>
          <p:nvPr>
            <p:ph type="ftr" sz="quarter" idx="15"/>
          </p:nvPr>
        </p:nvSpPr>
        <p:spPr/>
        <p:txBody>
          <a:bodyPr/>
          <a:lstStyle/>
          <a:p>
            <a:r>
              <a:rPr lang="en-GB" noProof="0" dirty="0" smtClean="0"/>
              <a:t>Footer or alternate date</a:t>
            </a:r>
            <a:endParaRPr lang="en-GB" noProof="0"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 Subhea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noProof="0" dirty="0" smtClean="0"/>
              <a:t>Month Day, Year</a:t>
            </a:r>
            <a:endParaRPr lang="en-GB" noProof="0" dirty="0"/>
          </a:p>
        </p:txBody>
      </p:sp>
      <p:sp>
        <p:nvSpPr>
          <p:cNvPr id="5" name="Slide Number Placeholder 4"/>
          <p:cNvSpPr>
            <a:spLocks noGrp="1"/>
          </p:cNvSpPr>
          <p:nvPr>
            <p:ph type="sldNum" sz="quarter" idx="12"/>
          </p:nvPr>
        </p:nvSpPr>
        <p:spPr/>
        <p:txBody>
          <a:bodyPr/>
          <a:lstStyle/>
          <a:p>
            <a:fld id="{D34DACC3-9742-4940-92E6-4CAB853A3218}" type="slidenum">
              <a:rPr lang="en-GB" noProof="0" smtClean="0"/>
              <a:pPr/>
              <a:t>‹#›</a:t>
            </a:fld>
            <a:endParaRPr lang="en-GB" noProof="0" dirty="0"/>
          </a:p>
        </p:txBody>
      </p:sp>
      <p:sp>
        <p:nvSpPr>
          <p:cNvPr id="4" name="Title 3"/>
          <p:cNvSpPr>
            <a:spLocks noGrp="1"/>
          </p:cNvSpPr>
          <p:nvPr>
            <p:ph type="title"/>
          </p:nvPr>
        </p:nvSpPr>
        <p:spPr/>
        <p:txBody>
          <a:bodyPr/>
          <a:lstStyle/>
          <a:p>
            <a:r>
              <a:rPr lang="en-US" noProof="0" smtClean="0"/>
              <a:t>Click to edit Master title style</a:t>
            </a:r>
            <a:endParaRPr lang="en-GB" noProof="0" dirty="0"/>
          </a:p>
        </p:txBody>
      </p:sp>
      <p:sp>
        <p:nvSpPr>
          <p:cNvPr id="2" name="Footer Placeholder 1"/>
          <p:cNvSpPr>
            <a:spLocks noGrp="1"/>
          </p:cNvSpPr>
          <p:nvPr>
            <p:ph type="ftr" sz="quarter" idx="15"/>
          </p:nvPr>
        </p:nvSpPr>
        <p:spPr/>
        <p:txBody>
          <a:bodyPr/>
          <a:lstStyle/>
          <a:p>
            <a:r>
              <a:rPr lang="en-GB" noProof="0" dirty="0" smtClean="0"/>
              <a:t>Footer or alternate date</a:t>
            </a:r>
            <a:endParaRPr lang="en-GB" noProof="0" dirty="0"/>
          </a:p>
        </p:txBody>
      </p:sp>
      <p:sp>
        <p:nvSpPr>
          <p:cNvPr id="7" name="Subtitle Placeholder 6"/>
          <p:cNvSpPr>
            <a:spLocks noGrp="1"/>
          </p:cNvSpPr>
          <p:nvPr>
            <p:ph type="body" sz="quarter" idx="24" hasCustomPrompt="1"/>
          </p:nvPr>
        </p:nvSpPr>
        <p:spPr>
          <a:xfrm>
            <a:off x="366713" y="592931"/>
            <a:ext cx="8408987" cy="297000"/>
          </a:xfrm>
        </p:spPr>
        <p:txBody>
          <a:bodyPr/>
          <a:lstStyle>
            <a:lvl1pPr marL="0" indent="0">
              <a:lnSpc>
                <a:spcPct val="95000"/>
              </a:lnSpc>
              <a:buNone/>
              <a:defRPr sz="2600">
                <a:solidFill>
                  <a:schemeClr val="accent2"/>
                </a:solidFill>
              </a:defRPr>
            </a:lvl1pPr>
          </a:lstStyle>
          <a:p>
            <a:pPr lvl="0"/>
            <a:r>
              <a:rPr lang="en-GB" noProof="0" dirty="0" smtClean="0"/>
              <a:t>Click to add subtitle</a:t>
            </a:r>
          </a:p>
        </p:txBody>
      </p:sp>
    </p:spTree>
    <p:extLst>
      <p:ext uri="{BB962C8B-B14F-4D97-AF65-F5344CB8AC3E}">
        <p14:creationId xmlns:p14="http://schemas.microsoft.com/office/powerpoint/2010/main" val="67132333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noProof="0" dirty="0" smtClean="0"/>
              <a:t>Month Day, Year</a:t>
            </a:r>
            <a:endParaRPr lang="en-GB" noProof="0" dirty="0"/>
          </a:p>
        </p:txBody>
      </p:sp>
      <p:sp>
        <p:nvSpPr>
          <p:cNvPr id="4" name="Slide Number Placeholder 3"/>
          <p:cNvSpPr>
            <a:spLocks noGrp="1"/>
          </p:cNvSpPr>
          <p:nvPr>
            <p:ph type="sldNum" sz="quarter" idx="12"/>
          </p:nvPr>
        </p:nvSpPr>
        <p:spPr/>
        <p:txBody>
          <a:bodyPr/>
          <a:lstStyle/>
          <a:p>
            <a:fld id="{D34DACC3-9742-4940-92E6-4CAB853A3218}" type="slidenum">
              <a:rPr lang="en-GB" noProof="0" smtClean="0"/>
              <a:pPr/>
              <a:t>‹#›</a:t>
            </a:fld>
            <a:endParaRPr lang="en-GB" noProof="0" dirty="0"/>
          </a:p>
        </p:txBody>
      </p:sp>
      <p:sp>
        <p:nvSpPr>
          <p:cNvPr id="3" name="Footer Placeholder 2"/>
          <p:cNvSpPr>
            <a:spLocks noGrp="1"/>
          </p:cNvSpPr>
          <p:nvPr>
            <p:ph type="ftr" sz="quarter" idx="13"/>
          </p:nvPr>
        </p:nvSpPr>
        <p:spPr/>
        <p:txBody>
          <a:bodyPr/>
          <a:lstStyle/>
          <a:p>
            <a:r>
              <a:rPr lang="en-GB" noProof="0" dirty="0" smtClean="0"/>
              <a:t>Footer or alternate date</a:t>
            </a:r>
            <a:endParaRPr lang="en-GB" noProof="0"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 name="Rectangle 9"/>
          <p:cNvSpPr/>
          <p:nvPr/>
        </p:nvSpPr>
        <p:spPr>
          <a:xfrm>
            <a:off x="2" y="4777458"/>
            <a:ext cx="9143999" cy="364845"/>
          </a:xfrm>
          <a:prstGeom prst="rect">
            <a:avLst/>
          </a:prstGeom>
          <a:solidFill>
            <a:srgbClr val="EBECED"/>
          </a:solidFill>
          <a:ln>
            <a:noFill/>
          </a:ln>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lvl="0" algn="ctr"/>
            <a:endParaRPr lang="en-GB" noProof="0" dirty="0"/>
          </a:p>
        </p:txBody>
      </p:sp>
      <p:sp>
        <p:nvSpPr>
          <p:cNvPr id="2" name="Title Placeholder 1"/>
          <p:cNvSpPr>
            <a:spLocks noGrp="1"/>
          </p:cNvSpPr>
          <p:nvPr>
            <p:ph type="title"/>
          </p:nvPr>
        </p:nvSpPr>
        <p:spPr>
          <a:xfrm>
            <a:off x="366713" y="255270"/>
            <a:ext cx="8408987" cy="297000"/>
          </a:xfrm>
          <a:prstGeom prst="rect">
            <a:avLst/>
          </a:prstGeom>
        </p:spPr>
        <p:txBody>
          <a:bodyPr vert="horz" wrap="square" lIns="0" tIns="0" rIns="0" bIns="0" rtlCol="0" anchor="t" anchorCtr="0">
            <a:noAutofit/>
          </a:bodyPr>
          <a:lstStyle/>
          <a:p>
            <a:r>
              <a:rPr lang="en-US" noProof="0" smtClean="0"/>
              <a:t>Click to edit Master title style</a:t>
            </a:r>
            <a:endParaRPr lang="en-GB" noProof="0" dirty="0"/>
          </a:p>
        </p:txBody>
      </p:sp>
      <p:sp>
        <p:nvSpPr>
          <p:cNvPr id="3" name="Text Placeholder 2"/>
          <p:cNvSpPr>
            <a:spLocks noGrp="1"/>
          </p:cNvSpPr>
          <p:nvPr>
            <p:ph type="body" idx="1"/>
          </p:nvPr>
        </p:nvSpPr>
        <p:spPr bwMode="gray">
          <a:xfrm>
            <a:off x="366713" y="1202531"/>
            <a:ext cx="8408987" cy="3429000"/>
          </a:xfrm>
          <a:prstGeom prst="rect">
            <a:avLst/>
          </a:prstGeom>
        </p:spPr>
        <p:txBody>
          <a:bodyPr vert="horz" wrap="square" lIns="0" tIns="0" rIns="0" bIns="0" rtlCol="0">
            <a:no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6" name="Slide Number Placeholder 5"/>
          <p:cNvSpPr>
            <a:spLocks noGrp="1"/>
          </p:cNvSpPr>
          <p:nvPr>
            <p:ph type="sldNum" sz="quarter" idx="4"/>
          </p:nvPr>
        </p:nvSpPr>
        <p:spPr bwMode="gray">
          <a:xfrm>
            <a:off x="7494482" y="4903200"/>
            <a:ext cx="144000" cy="108000"/>
          </a:xfrm>
          <a:prstGeom prst="rect">
            <a:avLst/>
          </a:prstGeom>
        </p:spPr>
        <p:txBody>
          <a:bodyPr vert="horz" wrap="none" lIns="0" tIns="0" rIns="0" bIns="0" rtlCol="0" anchor="ctr">
            <a:noAutofit/>
          </a:bodyPr>
          <a:lstStyle>
            <a:lvl1pPr algn="r">
              <a:defRPr sz="900" b="1">
                <a:solidFill>
                  <a:schemeClr val="tx1"/>
                </a:solidFill>
                <a:latin typeface="+mn-lt"/>
                <a:cs typeface="Arial" pitchFamily="34" charset="0"/>
              </a:defRPr>
            </a:lvl1pPr>
          </a:lstStyle>
          <a:p>
            <a:fld id="{D34DACC3-9742-4940-92E6-4CAB853A3218}" type="slidenum">
              <a:rPr lang="en-GB" noProof="0" smtClean="0"/>
              <a:pPr/>
              <a:t>‹#›</a:t>
            </a:fld>
            <a:endParaRPr lang="en-GB" noProof="0" dirty="0"/>
          </a:p>
        </p:txBody>
      </p:sp>
      <p:sp>
        <p:nvSpPr>
          <p:cNvPr id="4" name="Date Placeholder 3"/>
          <p:cNvSpPr>
            <a:spLocks noGrp="1"/>
          </p:cNvSpPr>
          <p:nvPr>
            <p:ph type="dt" sz="half" idx="2"/>
          </p:nvPr>
        </p:nvSpPr>
        <p:spPr bwMode="gray">
          <a:xfrm>
            <a:off x="366713" y="4904372"/>
            <a:ext cx="2160000" cy="108000"/>
          </a:xfrm>
          <a:prstGeom prst="rect">
            <a:avLst/>
          </a:prstGeom>
        </p:spPr>
        <p:txBody>
          <a:bodyPr vert="horz" wrap="square" lIns="0" tIns="0" rIns="0" bIns="0" rtlCol="0" anchor="ctr">
            <a:noAutofit/>
          </a:bodyPr>
          <a:lstStyle>
            <a:lvl1pPr algn="l">
              <a:defRPr sz="900" b="0">
                <a:solidFill>
                  <a:schemeClr val="tx1"/>
                </a:solidFill>
                <a:latin typeface="+mn-lt"/>
                <a:cs typeface="Arial" pitchFamily="34" charset="0"/>
              </a:defRPr>
            </a:lvl1pPr>
          </a:lstStyle>
          <a:p>
            <a:r>
              <a:rPr lang="en-US" noProof="0" dirty="0" smtClean="0"/>
              <a:t>Month Day, Year</a:t>
            </a:r>
            <a:endParaRPr lang="en-GB" noProof="0" dirty="0"/>
          </a:p>
        </p:txBody>
      </p:sp>
      <p:pic>
        <p:nvPicPr>
          <p:cNvPr id="5" name="Picture 4"/>
          <p:cNvPicPr>
            <a:picLocks noChangeAspect="1"/>
          </p:cNvPicPr>
          <p:nvPr/>
        </p:nvPicPr>
        <p:blipFill>
          <a:blip r:embed="rId22">
            <a:extLst>
              <a:ext uri="{28A0092B-C50C-407E-A947-70E740481C1C}">
                <a14:useLocalDpi xmlns:a14="http://schemas.microsoft.com/office/drawing/2010/main" val="0"/>
              </a:ext>
            </a:extLst>
          </a:blip>
          <a:stretch>
            <a:fillRect/>
          </a:stretch>
        </p:blipFill>
        <p:spPr>
          <a:xfrm>
            <a:off x="7782483" y="4880890"/>
            <a:ext cx="1104343" cy="159026"/>
          </a:xfrm>
          <a:prstGeom prst="rect">
            <a:avLst/>
          </a:prstGeom>
        </p:spPr>
      </p:pic>
      <p:sp>
        <p:nvSpPr>
          <p:cNvPr id="7" name="Footer Placeholder 6"/>
          <p:cNvSpPr>
            <a:spLocks noGrp="1"/>
          </p:cNvSpPr>
          <p:nvPr>
            <p:ph type="ftr" sz="quarter" idx="3"/>
          </p:nvPr>
        </p:nvSpPr>
        <p:spPr>
          <a:xfrm>
            <a:off x="4737100" y="4903595"/>
            <a:ext cx="2160000" cy="108000"/>
          </a:xfrm>
          <a:prstGeom prst="rect">
            <a:avLst/>
          </a:prstGeom>
        </p:spPr>
        <p:txBody>
          <a:bodyPr vert="horz" wrap="square" lIns="0" tIns="0" rIns="0" bIns="0" rtlCol="0" anchor="ctr">
            <a:noAutofit/>
          </a:bodyPr>
          <a:lstStyle>
            <a:lvl1pPr>
              <a:defRPr lang="en-US" sz="900" b="0" dirty="0">
                <a:cs typeface="Arial" pitchFamily="34" charset="0"/>
              </a:defRPr>
            </a:lvl1pPr>
          </a:lstStyle>
          <a:p>
            <a:r>
              <a:rPr lang="en-GB" noProof="0" dirty="0" smtClean="0"/>
              <a:t>Footer or alternate date</a:t>
            </a:r>
            <a:endParaRPr lang="en-GB" noProof="0" dirty="0"/>
          </a:p>
        </p:txBody>
      </p:sp>
    </p:spTree>
  </p:cSld>
  <p:clrMap bg1="lt1" tx1="dk1" bg2="lt2" tx2="dk2" accent1="accent1" accent2="accent2" accent3="accent3" accent4="accent4" accent5="accent5" accent6="accent6" hlink="hlink" folHlink="folHlink"/>
  <p:sldLayoutIdLst>
    <p:sldLayoutId id="2147483773" r:id="rId1"/>
    <p:sldLayoutId id="2147483775" r:id="rId2"/>
    <p:sldLayoutId id="2147483650" r:id="rId3"/>
    <p:sldLayoutId id="2147483788" r:id="rId4"/>
    <p:sldLayoutId id="2147483652" r:id="rId5"/>
    <p:sldLayoutId id="2147483789" r:id="rId6"/>
    <p:sldLayoutId id="2147483654" r:id="rId7"/>
    <p:sldLayoutId id="2147483790" r:id="rId8"/>
    <p:sldLayoutId id="2147483655" r:id="rId9"/>
    <p:sldLayoutId id="2147483784" r:id="rId10"/>
    <p:sldLayoutId id="2147483787" r:id="rId11"/>
    <p:sldLayoutId id="2147483772" r:id="rId12"/>
    <p:sldLayoutId id="2147483660" r:id="rId13"/>
    <p:sldLayoutId id="2147483769" r:id="rId14"/>
    <p:sldLayoutId id="2147483782" r:id="rId15"/>
    <p:sldLayoutId id="2147483783" r:id="rId16"/>
    <p:sldLayoutId id="2147483792" r:id="rId17"/>
    <p:sldLayoutId id="2147483785" r:id="rId18"/>
    <p:sldLayoutId id="2147483786" r:id="rId19"/>
    <p:sldLayoutId id="2147483791" r:id="rId20"/>
  </p:sldLayoutIdLst>
  <p:timing>
    <p:tnLst>
      <p:par>
        <p:cTn id="1" dur="indefinite" restart="never" nodeType="tmRoot"/>
      </p:par>
    </p:tnLst>
  </p:timing>
  <p:hf hdr="0" ftr="0"/>
  <p:txStyles>
    <p:titleStyle>
      <a:lvl1pPr algn="l" defTabSz="457200" rtl="0" eaLnBrk="1" latinLnBrk="0" hangingPunct="1">
        <a:spcBef>
          <a:spcPct val="0"/>
        </a:spcBef>
        <a:buNone/>
        <a:defRPr sz="2600" b="1" kern="1200">
          <a:solidFill>
            <a:schemeClr val="tx2"/>
          </a:solidFill>
          <a:latin typeface="+mj-lt"/>
          <a:ea typeface="+mj-ea"/>
          <a:cs typeface="Arial" pitchFamily="34" charset="0"/>
        </a:defRPr>
      </a:lvl1pPr>
    </p:titleStyle>
    <p:bodyStyle>
      <a:lvl1pPr marL="182880" indent="-182880" algn="l" defTabSz="457200" rtl="0" eaLnBrk="1" latinLnBrk="0" hangingPunct="1">
        <a:spcBef>
          <a:spcPts val="1000"/>
        </a:spcBef>
        <a:buClr>
          <a:schemeClr val="tx2"/>
        </a:buClr>
        <a:buFont typeface="Arial"/>
        <a:buChar char="•"/>
        <a:defRPr sz="2000" kern="1200">
          <a:solidFill>
            <a:schemeClr val="tx1"/>
          </a:solidFill>
          <a:latin typeface="+mn-lt"/>
          <a:ea typeface="+mn-ea"/>
          <a:cs typeface="Arial" pitchFamily="34" charset="0"/>
        </a:defRPr>
      </a:lvl1pPr>
      <a:lvl2pPr marL="365760" indent="-183600" algn="l" defTabSz="457200" rtl="0" eaLnBrk="1" latinLnBrk="0" hangingPunct="1">
        <a:spcBef>
          <a:spcPts val="600"/>
        </a:spcBef>
        <a:buClr>
          <a:srgbClr val="565A5C"/>
        </a:buClr>
        <a:buFont typeface="Arial" pitchFamily="34" charset="0"/>
        <a:buChar char="•"/>
        <a:defRPr sz="1800" kern="1200">
          <a:solidFill>
            <a:schemeClr val="tx1"/>
          </a:solidFill>
          <a:latin typeface="+mn-lt"/>
          <a:ea typeface="+mn-ea"/>
          <a:cs typeface="Arial" pitchFamily="34" charset="0"/>
        </a:defRPr>
      </a:lvl2pPr>
      <a:lvl3pPr marL="550800" indent="-182880" algn="l" defTabSz="457200" rtl="0" eaLnBrk="1" latinLnBrk="0" hangingPunct="1">
        <a:spcBef>
          <a:spcPts val="400"/>
        </a:spcBef>
        <a:buClr>
          <a:schemeClr val="tx1"/>
        </a:buClr>
        <a:buFont typeface="Arial" pitchFamily="34" charset="0"/>
        <a:buChar char="•"/>
        <a:defRPr sz="1400" kern="1200">
          <a:solidFill>
            <a:schemeClr val="tx1"/>
          </a:solidFill>
          <a:latin typeface="+mn-lt"/>
          <a:ea typeface="+mn-ea"/>
          <a:cs typeface="Arial" pitchFamily="34" charset="0"/>
        </a:defRPr>
      </a:lvl3pPr>
      <a:lvl4pPr marL="734400" indent="-182880" algn="l" defTabSz="457200" rtl="0" eaLnBrk="1" latinLnBrk="0" hangingPunct="1">
        <a:spcBef>
          <a:spcPts val="300"/>
        </a:spcBef>
        <a:buClr>
          <a:schemeClr val="tx1"/>
        </a:buClr>
        <a:buFont typeface="Arial" pitchFamily="34" charset="0"/>
        <a:buChar char="•"/>
        <a:defRPr sz="1200" kern="1200">
          <a:solidFill>
            <a:schemeClr val="tx1"/>
          </a:solidFill>
          <a:latin typeface="+mn-lt"/>
          <a:ea typeface="+mn-ea"/>
          <a:cs typeface="Arial" pitchFamily="34" charset="0"/>
        </a:defRPr>
      </a:lvl4pPr>
      <a:lvl5pPr marL="918000" indent="-182880" algn="l" defTabSz="457200" rtl="0" eaLnBrk="1" latinLnBrk="0" hangingPunct="1">
        <a:spcBef>
          <a:spcPts val="300"/>
        </a:spcBef>
        <a:buClr>
          <a:schemeClr val="tx1"/>
        </a:buClr>
        <a:buFont typeface="Arial" pitchFamily="34" charset="0"/>
        <a:buChar char="•"/>
        <a:defRPr sz="1100" kern="1200">
          <a:solidFill>
            <a:schemeClr val="tx1"/>
          </a:solidFill>
          <a:latin typeface="+mn-lt"/>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6712" y="2299487"/>
            <a:ext cx="6876200" cy="553998"/>
          </a:xfrm>
        </p:spPr>
        <p:txBody>
          <a:bodyPr/>
          <a:lstStyle/>
          <a:p>
            <a:r>
              <a:rPr lang="en-US" dirty="0" smtClean="0"/>
              <a:t>The Missouri Legislature 2016</a:t>
            </a:r>
            <a:endParaRPr lang="en-US" dirty="0"/>
          </a:p>
        </p:txBody>
      </p:sp>
      <p:sp>
        <p:nvSpPr>
          <p:cNvPr id="6" name="Footer Placeholder 2"/>
          <p:cNvSpPr txBox="1">
            <a:spLocks noGrp="1"/>
          </p:cNvSpPr>
          <p:nvPr/>
        </p:nvSpPr>
        <p:spPr bwMode="gray">
          <a:xfrm>
            <a:off x="366712" y="496491"/>
            <a:ext cx="4113847" cy="555069"/>
          </a:xfrm>
          <a:prstGeom prst="rect">
            <a:avLst/>
          </a:prstGeom>
          <a:noFill/>
        </p:spPr>
        <p:txBody>
          <a:bodyPr vert="horz" wrap="square" lIns="0" tIns="0" rIns="0" bIns="0" numCol="1" anchor="t" anchorCtr="0" compatLnSpc="1">
            <a:prstTxWarp prst="textNoShape">
              <a:avLst/>
            </a:prstTxWarp>
            <a:noAutofit/>
          </a:bodyPr>
          <a:lstStyle>
            <a:defPPr>
              <a:defRPr lang="en-US"/>
            </a:defPPr>
            <a:lvl1pPr marR="0" lvl="0" indent="0" defTabSz="914400" fontAlgn="base">
              <a:lnSpc>
                <a:spcPct val="100000"/>
              </a:lnSpc>
              <a:spcBef>
                <a:spcPct val="0"/>
              </a:spcBef>
              <a:spcAft>
                <a:spcPct val="0"/>
              </a:spcAft>
              <a:buClrTx/>
              <a:buSzTx/>
              <a:buFontTx/>
              <a:buNone/>
              <a:tabLst/>
              <a:defRPr kumimoji="0" sz="900" b="0" i="0" u="none" strike="noStrike" cap="none" normalizeH="0" baseline="0">
                <a:ln>
                  <a:noFill/>
                </a:ln>
                <a:solidFill>
                  <a:schemeClr val="bg1"/>
                </a:solidFill>
                <a:effectLst/>
                <a:latin typeface="Arial" pitchFamily="34" charset="0"/>
                <a:ea typeface="Arial" pitchFamily="34" charset="0"/>
                <a:cs typeface="Arial" pitchFamily="34" charset="0"/>
              </a:defRPr>
            </a:lvl1pPr>
          </a:lstStyle>
          <a:p>
            <a:r>
              <a:rPr lang="en-US" sz="1600" dirty="0" smtClean="0"/>
              <a:t>Missouri Economic Development Council</a:t>
            </a:r>
            <a:br>
              <a:rPr lang="en-US" sz="1600" dirty="0" smtClean="0"/>
            </a:br>
            <a:r>
              <a:rPr lang="en-US" sz="1600" dirty="0" smtClean="0"/>
              <a:t>June 14, 2016</a:t>
            </a:r>
            <a:br>
              <a:rPr lang="en-US" sz="1600" dirty="0" smtClean="0"/>
            </a:br>
            <a:r>
              <a:rPr lang="en-US" sz="1600" dirty="0" smtClean="0"/>
              <a:t>Lake Ozark, MO</a:t>
            </a:r>
            <a:endParaRPr lang="en-US" sz="1600" dirty="0"/>
          </a:p>
        </p:txBody>
      </p:sp>
      <p:sp>
        <p:nvSpPr>
          <p:cNvPr id="5" name="Date Placeholder 9"/>
          <p:cNvSpPr>
            <a:spLocks noGrp="1"/>
          </p:cNvSpPr>
          <p:nvPr>
            <p:ph type="dt" sz="half" idx="4294967295"/>
          </p:nvPr>
        </p:nvSpPr>
        <p:spPr>
          <a:xfrm>
            <a:off x="366712" y="4013076"/>
            <a:ext cx="5708968" cy="721483"/>
          </a:xfrm>
          <a:prstGeom prst="rect">
            <a:avLst/>
          </a:prstGeom>
        </p:spPr>
        <p:txBody>
          <a:bodyPr/>
          <a:lstStyle/>
          <a:p>
            <a:r>
              <a:rPr lang="en-US" sz="1200" b="1" dirty="0" smtClean="0">
                <a:solidFill>
                  <a:schemeClr val="bg1"/>
                </a:solidFill>
              </a:rPr>
              <a:t>Brian Grace</a:t>
            </a:r>
          </a:p>
          <a:p>
            <a:r>
              <a:rPr lang="en-US" sz="1200" b="1" dirty="0" smtClean="0">
                <a:solidFill>
                  <a:schemeClr val="bg1"/>
                </a:solidFill>
              </a:rPr>
              <a:t>Principal</a:t>
            </a:r>
          </a:p>
          <a:p>
            <a:r>
              <a:rPr lang="en-US" sz="1200" b="1" dirty="0" smtClean="0">
                <a:solidFill>
                  <a:schemeClr val="bg1"/>
                </a:solidFill>
              </a:rPr>
              <a:t>Dentons</a:t>
            </a:r>
          </a:p>
          <a:p>
            <a:r>
              <a:rPr lang="en-US" sz="1200" b="1" dirty="0" smtClean="0">
                <a:solidFill>
                  <a:schemeClr val="bg1"/>
                </a:solidFill>
              </a:rPr>
              <a:t>brian.grace@dentons.com</a:t>
            </a:r>
            <a:endParaRPr lang="en-US" sz="1200" b="1" dirty="0">
              <a:solidFill>
                <a:schemeClr val="bg1"/>
              </a:solidFill>
            </a:endParaRPr>
          </a:p>
        </p:txBody>
      </p:sp>
    </p:spTree>
    <p:extLst>
      <p:ext uri="{BB962C8B-B14F-4D97-AF65-F5344CB8AC3E}">
        <p14:creationId xmlns:p14="http://schemas.microsoft.com/office/powerpoint/2010/main" val="12323136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66713" y="1757680"/>
            <a:ext cx="8408987" cy="2871470"/>
          </a:xfrm>
        </p:spPr>
        <p:txBody>
          <a:bodyPr/>
          <a:lstStyle/>
          <a:p>
            <a:r>
              <a:rPr lang="en-US" dirty="0" smtClean="0"/>
              <a:t>Status: </a:t>
            </a:r>
            <a:r>
              <a:rPr lang="en-US" dirty="0" smtClean="0">
                <a:solidFill>
                  <a:srgbClr val="FF0000"/>
                </a:solidFill>
              </a:rPr>
              <a:t>Failed</a:t>
            </a:r>
            <a:endParaRPr lang="en-US" dirty="0" smtClean="0">
              <a:solidFill>
                <a:srgbClr val="00B050"/>
              </a:solidFill>
            </a:endParaRPr>
          </a:p>
          <a:p>
            <a:endParaRPr lang="en-US" dirty="0" smtClean="0"/>
          </a:p>
          <a:p>
            <a:r>
              <a:rPr lang="en-US" dirty="0" smtClean="0"/>
              <a:t>Would have raised </a:t>
            </a:r>
            <a:r>
              <a:rPr lang="en-US" dirty="0"/>
              <a:t>the motor fuel tax by 5.9 cents per </a:t>
            </a:r>
            <a:r>
              <a:rPr lang="en-US" dirty="0" smtClean="0"/>
              <a:t>gallon, which would have increased </a:t>
            </a:r>
            <a:r>
              <a:rPr lang="en-US" dirty="0"/>
              <a:t>the tax from 17 cents to a total of 22.9 cents per gallon starting January 1, 2017.</a:t>
            </a:r>
          </a:p>
        </p:txBody>
      </p:sp>
      <p:sp>
        <p:nvSpPr>
          <p:cNvPr id="3" name="Date Placeholder 2"/>
          <p:cNvSpPr>
            <a:spLocks noGrp="1"/>
          </p:cNvSpPr>
          <p:nvPr>
            <p:ph type="dt" sz="half" idx="14"/>
          </p:nvPr>
        </p:nvSpPr>
        <p:spPr/>
        <p:txBody>
          <a:bodyPr/>
          <a:lstStyle/>
          <a:p>
            <a:r>
              <a:rPr lang="en-US" dirty="0" smtClean="0"/>
              <a:t>June 3, 2016</a:t>
            </a:r>
            <a:endParaRPr lang="en-GB" noProof="0" dirty="0"/>
          </a:p>
        </p:txBody>
      </p:sp>
      <p:sp>
        <p:nvSpPr>
          <p:cNvPr id="4" name="Slide Number Placeholder 3"/>
          <p:cNvSpPr>
            <a:spLocks noGrp="1"/>
          </p:cNvSpPr>
          <p:nvPr>
            <p:ph type="sldNum" sz="quarter" idx="16"/>
          </p:nvPr>
        </p:nvSpPr>
        <p:spPr/>
        <p:txBody>
          <a:bodyPr/>
          <a:lstStyle/>
          <a:p>
            <a:fld id="{D34DACC3-9742-4940-92E6-4CAB853A3218}" type="slidenum">
              <a:rPr lang="en-GB" noProof="0" smtClean="0"/>
              <a:pPr/>
              <a:t>10</a:t>
            </a:fld>
            <a:endParaRPr lang="en-GB" noProof="0" dirty="0"/>
          </a:p>
        </p:txBody>
      </p:sp>
      <p:sp>
        <p:nvSpPr>
          <p:cNvPr id="5" name="Title 4"/>
          <p:cNvSpPr>
            <a:spLocks noGrp="1"/>
          </p:cNvSpPr>
          <p:nvPr>
            <p:ph type="title"/>
          </p:nvPr>
        </p:nvSpPr>
        <p:spPr>
          <a:xfrm>
            <a:off x="366713" y="255270"/>
            <a:ext cx="8408987" cy="354330"/>
          </a:xfrm>
        </p:spPr>
        <p:txBody>
          <a:bodyPr/>
          <a:lstStyle/>
          <a:p>
            <a:r>
              <a:rPr lang="en-US" dirty="0" smtClean="0"/>
              <a:t>Gas Tax Increase (SB 623)</a:t>
            </a:r>
            <a:br>
              <a:rPr lang="en-US" dirty="0" smtClean="0"/>
            </a:br>
            <a:r>
              <a:rPr lang="en-US" sz="1400" dirty="0" smtClean="0"/>
              <a:t/>
            </a:r>
            <a:br>
              <a:rPr lang="en-US" sz="1400" dirty="0" smtClean="0"/>
            </a:br>
            <a:r>
              <a:rPr lang="en-US" sz="1400" dirty="0" smtClean="0"/>
              <a:t>Sponsor: Sen. Doug Libla</a:t>
            </a:r>
            <a:endParaRPr lang="en-US" sz="1400" dirty="0"/>
          </a:p>
        </p:txBody>
      </p:sp>
    </p:spTree>
    <p:extLst>
      <p:ext uri="{BB962C8B-B14F-4D97-AF65-F5344CB8AC3E}">
        <p14:creationId xmlns:p14="http://schemas.microsoft.com/office/powerpoint/2010/main" val="11787126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66713" y="1757680"/>
            <a:ext cx="8408987" cy="2871470"/>
          </a:xfrm>
        </p:spPr>
        <p:txBody>
          <a:bodyPr/>
          <a:lstStyle/>
          <a:p>
            <a:r>
              <a:rPr lang="en-US" dirty="0" smtClean="0"/>
              <a:t>Status: </a:t>
            </a:r>
            <a:r>
              <a:rPr lang="en-US" dirty="0" smtClean="0">
                <a:solidFill>
                  <a:srgbClr val="FF0000"/>
                </a:solidFill>
              </a:rPr>
              <a:t>Failed</a:t>
            </a:r>
            <a:endParaRPr lang="en-US" dirty="0" smtClean="0">
              <a:solidFill>
                <a:srgbClr val="00B050"/>
              </a:solidFill>
            </a:endParaRPr>
          </a:p>
          <a:p>
            <a:r>
              <a:rPr lang="en-US" dirty="0" smtClean="0"/>
              <a:t>This bill would have established a statewide framework for ride-sharing companies and prohibited local governments from enacting stricter standards.</a:t>
            </a:r>
          </a:p>
          <a:p>
            <a:r>
              <a:rPr lang="en-US" dirty="0" smtClean="0"/>
              <a:t>The bill was opposed by taxicab companies, the St. Louis Metropolitan Taxicab Commission and Kansas City Mayor Sly James.</a:t>
            </a:r>
            <a:endParaRPr lang="en-US" dirty="0"/>
          </a:p>
        </p:txBody>
      </p:sp>
      <p:sp>
        <p:nvSpPr>
          <p:cNvPr id="3" name="Date Placeholder 2"/>
          <p:cNvSpPr>
            <a:spLocks noGrp="1"/>
          </p:cNvSpPr>
          <p:nvPr>
            <p:ph type="dt" sz="half" idx="14"/>
          </p:nvPr>
        </p:nvSpPr>
        <p:spPr/>
        <p:txBody>
          <a:bodyPr/>
          <a:lstStyle/>
          <a:p>
            <a:r>
              <a:rPr lang="en-US" dirty="0" smtClean="0"/>
              <a:t>June 3, 2016</a:t>
            </a:r>
            <a:endParaRPr lang="en-GB" noProof="0" dirty="0"/>
          </a:p>
        </p:txBody>
      </p:sp>
      <p:sp>
        <p:nvSpPr>
          <p:cNvPr id="4" name="Slide Number Placeholder 3"/>
          <p:cNvSpPr>
            <a:spLocks noGrp="1"/>
          </p:cNvSpPr>
          <p:nvPr>
            <p:ph type="sldNum" sz="quarter" idx="16"/>
          </p:nvPr>
        </p:nvSpPr>
        <p:spPr/>
        <p:txBody>
          <a:bodyPr/>
          <a:lstStyle/>
          <a:p>
            <a:fld id="{D34DACC3-9742-4940-92E6-4CAB853A3218}" type="slidenum">
              <a:rPr lang="en-GB" noProof="0" smtClean="0"/>
              <a:pPr/>
              <a:t>11</a:t>
            </a:fld>
            <a:endParaRPr lang="en-GB" noProof="0" dirty="0"/>
          </a:p>
        </p:txBody>
      </p:sp>
      <p:sp>
        <p:nvSpPr>
          <p:cNvPr id="5" name="Title 4"/>
          <p:cNvSpPr>
            <a:spLocks noGrp="1"/>
          </p:cNvSpPr>
          <p:nvPr>
            <p:ph type="title"/>
          </p:nvPr>
        </p:nvSpPr>
        <p:spPr>
          <a:xfrm>
            <a:off x="366713" y="255270"/>
            <a:ext cx="8408987" cy="354330"/>
          </a:xfrm>
        </p:spPr>
        <p:txBody>
          <a:bodyPr/>
          <a:lstStyle/>
          <a:p>
            <a:r>
              <a:rPr lang="en-US" dirty="0" smtClean="0"/>
              <a:t>Uber and Lyft (HB 2330)</a:t>
            </a:r>
            <a:br>
              <a:rPr lang="en-US" dirty="0" smtClean="0"/>
            </a:br>
            <a:r>
              <a:rPr lang="en-US" sz="1400" dirty="0" smtClean="0"/>
              <a:t/>
            </a:r>
            <a:br>
              <a:rPr lang="en-US" sz="1400" dirty="0" smtClean="0"/>
            </a:br>
            <a:r>
              <a:rPr lang="en-US" sz="1400" dirty="0" smtClean="0"/>
              <a:t>Sponsor: Rep. Kirk Mathews</a:t>
            </a:r>
            <a:endParaRPr lang="en-US" sz="1400" dirty="0"/>
          </a:p>
        </p:txBody>
      </p:sp>
    </p:spTree>
    <p:extLst>
      <p:ext uri="{BB962C8B-B14F-4D97-AF65-F5344CB8AC3E}">
        <p14:creationId xmlns:p14="http://schemas.microsoft.com/office/powerpoint/2010/main" val="40744749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66713" y="1757680"/>
            <a:ext cx="8408987" cy="2871470"/>
          </a:xfrm>
        </p:spPr>
        <p:txBody>
          <a:bodyPr/>
          <a:lstStyle/>
          <a:p>
            <a:r>
              <a:rPr lang="en-US" dirty="0" smtClean="0"/>
              <a:t>Status: </a:t>
            </a:r>
            <a:r>
              <a:rPr lang="en-US" dirty="0" smtClean="0">
                <a:solidFill>
                  <a:srgbClr val="FF0000"/>
                </a:solidFill>
              </a:rPr>
              <a:t>Failed</a:t>
            </a:r>
            <a:endParaRPr lang="en-US" dirty="0" smtClean="0">
              <a:solidFill>
                <a:srgbClr val="00B050"/>
              </a:solidFill>
            </a:endParaRPr>
          </a:p>
          <a:p>
            <a:endParaRPr lang="en-US" dirty="0" smtClean="0"/>
          </a:p>
          <a:p>
            <a:r>
              <a:rPr lang="en-US" dirty="0" smtClean="0"/>
              <a:t>Would have phased out the St. Louis City earnings tax over 10 years.</a:t>
            </a:r>
            <a:endParaRPr lang="en-US" dirty="0"/>
          </a:p>
        </p:txBody>
      </p:sp>
      <p:sp>
        <p:nvSpPr>
          <p:cNvPr id="3" name="Date Placeholder 2"/>
          <p:cNvSpPr>
            <a:spLocks noGrp="1"/>
          </p:cNvSpPr>
          <p:nvPr>
            <p:ph type="dt" sz="half" idx="14"/>
          </p:nvPr>
        </p:nvSpPr>
        <p:spPr/>
        <p:txBody>
          <a:bodyPr/>
          <a:lstStyle/>
          <a:p>
            <a:r>
              <a:rPr lang="en-US" dirty="0" smtClean="0"/>
              <a:t>June 3, 2016</a:t>
            </a:r>
            <a:endParaRPr lang="en-GB" noProof="0" dirty="0"/>
          </a:p>
        </p:txBody>
      </p:sp>
      <p:sp>
        <p:nvSpPr>
          <p:cNvPr id="4" name="Slide Number Placeholder 3"/>
          <p:cNvSpPr>
            <a:spLocks noGrp="1"/>
          </p:cNvSpPr>
          <p:nvPr>
            <p:ph type="sldNum" sz="quarter" idx="16"/>
          </p:nvPr>
        </p:nvSpPr>
        <p:spPr/>
        <p:txBody>
          <a:bodyPr/>
          <a:lstStyle/>
          <a:p>
            <a:fld id="{D34DACC3-9742-4940-92E6-4CAB853A3218}" type="slidenum">
              <a:rPr lang="en-GB" noProof="0" smtClean="0"/>
              <a:pPr/>
              <a:t>12</a:t>
            </a:fld>
            <a:endParaRPr lang="en-GB" noProof="0" dirty="0"/>
          </a:p>
        </p:txBody>
      </p:sp>
      <p:sp>
        <p:nvSpPr>
          <p:cNvPr id="5" name="Title 4"/>
          <p:cNvSpPr>
            <a:spLocks noGrp="1"/>
          </p:cNvSpPr>
          <p:nvPr>
            <p:ph type="title"/>
          </p:nvPr>
        </p:nvSpPr>
        <p:spPr>
          <a:xfrm>
            <a:off x="366713" y="255270"/>
            <a:ext cx="8408987" cy="354330"/>
          </a:xfrm>
        </p:spPr>
        <p:txBody>
          <a:bodyPr/>
          <a:lstStyle/>
          <a:p>
            <a:r>
              <a:rPr lang="en-US" dirty="0" smtClean="0"/>
              <a:t>Earnings Tax (SB 575)</a:t>
            </a:r>
            <a:br>
              <a:rPr lang="en-US" dirty="0" smtClean="0"/>
            </a:br>
            <a:r>
              <a:rPr lang="en-US" sz="1400" dirty="0" smtClean="0"/>
              <a:t/>
            </a:r>
            <a:br>
              <a:rPr lang="en-US" sz="1400" dirty="0" smtClean="0"/>
            </a:br>
            <a:r>
              <a:rPr lang="en-US" sz="1400" dirty="0" smtClean="0"/>
              <a:t>Sponsor: Sen. Kurt Schaefer</a:t>
            </a:r>
            <a:endParaRPr lang="en-US" sz="1400" dirty="0"/>
          </a:p>
        </p:txBody>
      </p:sp>
    </p:spTree>
    <p:extLst>
      <p:ext uri="{BB962C8B-B14F-4D97-AF65-F5344CB8AC3E}">
        <p14:creationId xmlns:p14="http://schemas.microsoft.com/office/powerpoint/2010/main" val="25873695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66713" y="1757680"/>
            <a:ext cx="8408987" cy="2871470"/>
          </a:xfrm>
        </p:spPr>
        <p:txBody>
          <a:bodyPr/>
          <a:lstStyle/>
          <a:p>
            <a:r>
              <a:rPr lang="en-US" dirty="0" smtClean="0"/>
              <a:t>Status: </a:t>
            </a:r>
            <a:r>
              <a:rPr lang="en-US" dirty="0" smtClean="0">
                <a:solidFill>
                  <a:srgbClr val="FF0000"/>
                </a:solidFill>
              </a:rPr>
              <a:t>Failed</a:t>
            </a:r>
            <a:endParaRPr lang="en-US" dirty="0" smtClean="0">
              <a:solidFill>
                <a:srgbClr val="00B050"/>
              </a:solidFill>
            </a:endParaRPr>
          </a:p>
          <a:p>
            <a:endParaRPr lang="en-US" dirty="0" smtClean="0"/>
          </a:p>
          <a:p>
            <a:r>
              <a:rPr lang="en-US" dirty="0" smtClean="0"/>
              <a:t>Would have carved out a portion of the Historic Tax Credit program for the renovation and rehabilitation of the Missouri Capitol Complex.</a:t>
            </a:r>
          </a:p>
          <a:p>
            <a:r>
              <a:rPr lang="en-US" dirty="0" smtClean="0"/>
              <a:t>Would have permanently reduced the cap on the Historic Tax Credit program from $140 million to $120 million.</a:t>
            </a:r>
            <a:endParaRPr lang="en-US" dirty="0"/>
          </a:p>
        </p:txBody>
      </p:sp>
      <p:sp>
        <p:nvSpPr>
          <p:cNvPr id="3" name="Date Placeholder 2"/>
          <p:cNvSpPr>
            <a:spLocks noGrp="1"/>
          </p:cNvSpPr>
          <p:nvPr>
            <p:ph type="dt" sz="half" idx="14"/>
          </p:nvPr>
        </p:nvSpPr>
        <p:spPr/>
        <p:txBody>
          <a:bodyPr/>
          <a:lstStyle/>
          <a:p>
            <a:r>
              <a:rPr lang="en-US" dirty="0" smtClean="0"/>
              <a:t>June 3, 2016</a:t>
            </a:r>
            <a:endParaRPr lang="en-GB" noProof="0" dirty="0"/>
          </a:p>
        </p:txBody>
      </p:sp>
      <p:sp>
        <p:nvSpPr>
          <p:cNvPr id="4" name="Slide Number Placeholder 3"/>
          <p:cNvSpPr>
            <a:spLocks noGrp="1"/>
          </p:cNvSpPr>
          <p:nvPr>
            <p:ph type="sldNum" sz="quarter" idx="16"/>
          </p:nvPr>
        </p:nvSpPr>
        <p:spPr/>
        <p:txBody>
          <a:bodyPr/>
          <a:lstStyle/>
          <a:p>
            <a:fld id="{D34DACC3-9742-4940-92E6-4CAB853A3218}" type="slidenum">
              <a:rPr lang="en-GB" noProof="0" smtClean="0"/>
              <a:pPr/>
              <a:t>13</a:t>
            </a:fld>
            <a:endParaRPr lang="en-GB" noProof="0" dirty="0"/>
          </a:p>
        </p:txBody>
      </p:sp>
      <p:sp>
        <p:nvSpPr>
          <p:cNvPr id="5" name="Title 4"/>
          <p:cNvSpPr>
            <a:spLocks noGrp="1"/>
          </p:cNvSpPr>
          <p:nvPr>
            <p:ph type="title"/>
          </p:nvPr>
        </p:nvSpPr>
        <p:spPr>
          <a:xfrm>
            <a:off x="366713" y="255270"/>
            <a:ext cx="8408987" cy="354330"/>
          </a:xfrm>
        </p:spPr>
        <p:txBody>
          <a:bodyPr/>
          <a:lstStyle/>
          <a:p>
            <a:r>
              <a:rPr lang="en-US" dirty="0" smtClean="0"/>
              <a:t>Capitol Complex Tax Credit Act (SB 1112)</a:t>
            </a:r>
            <a:br>
              <a:rPr lang="en-US" dirty="0" smtClean="0"/>
            </a:br>
            <a:r>
              <a:rPr lang="en-US" sz="1400" dirty="0" smtClean="0"/>
              <a:t/>
            </a:r>
            <a:br>
              <a:rPr lang="en-US" sz="1400" dirty="0" smtClean="0"/>
            </a:br>
            <a:r>
              <a:rPr lang="en-US" sz="1400" dirty="0" smtClean="0"/>
              <a:t>Sponsor: Sen. Ron Richard</a:t>
            </a:r>
            <a:endParaRPr lang="en-US" sz="1400" dirty="0"/>
          </a:p>
        </p:txBody>
      </p:sp>
    </p:spTree>
    <p:extLst>
      <p:ext uri="{BB962C8B-B14F-4D97-AF65-F5344CB8AC3E}">
        <p14:creationId xmlns:p14="http://schemas.microsoft.com/office/powerpoint/2010/main" val="11392427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66713" y="1757680"/>
            <a:ext cx="8408987" cy="2871470"/>
          </a:xfrm>
        </p:spPr>
        <p:txBody>
          <a:bodyPr/>
          <a:lstStyle/>
          <a:p>
            <a:r>
              <a:rPr lang="en-US" dirty="0" smtClean="0"/>
              <a:t>Status: </a:t>
            </a:r>
            <a:r>
              <a:rPr lang="en-US" dirty="0" smtClean="0">
                <a:solidFill>
                  <a:srgbClr val="FF0000"/>
                </a:solidFill>
              </a:rPr>
              <a:t>Failed</a:t>
            </a:r>
            <a:endParaRPr lang="en-US" dirty="0" smtClean="0">
              <a:solidFill>
                <a:srgbClr val="00B050"/>
              </a:solidFill>
            </a:endParaRPr>
          </a:p>
          <a:p>
            <a:r>
              <a:rPr lang="en-US" dirty="0" smtClean="0"/>
              <a:t>SB 1028 would have allowed electrical corporations to recover costs through performance-based rate tariffs.</a:t>
            </a:r>
          </a:p>
          <a:p>
            <a:r>
              <a:rPr lang="en-US" dirty="0" smtClean="0"/>
              <a:t>SB 849 would have spread out mandatory rate cases on natural gas corporations from every 3 years to every 5 years.</a:t>
            </a:r>
          </a:p>
          <a:p>
            <a:r>
              <a:rPr lang="en-US" dirty="0" smtClean="0"/>
              <a:t>SB 848 would have allowed water corporations to enter in to regular rate adjustment proceedings, similar to natural gas corporations.</a:t>
            </a:r>
            <a:endParaRPr lang="en-US" dirty="0"/>
          </a:p>
        </p:txBody>
      </p:sp>
      <p:sp>
        <p:nvSpPr>
          <p:cNvPr id="3" name="Date Placeholder 2"/>
          <p:cNvSpPr>
            <a:spLocks noGrp="1"/>
          </p:cNvSpPr>
          <p:nvPr>
            <p:ph type="dt" sz="half" idx="14"/>
          </p:nvPr>
        </p:nvSpPr>
        <p:spPr/>
        <p:txBody>
          <a:bodyPr/>
          <a:lstStyle/>
          <a:p>
            <a:r>
              <a:rPr lang="en-US" dirty="0" smtClean="0"/>
              <a:t>June 3, 2016</a:t>
            </a:r>
            <a:endParaRPr lang="en-GB" noProof="0" dirty="0"/>
          </a:p>
        </p:txBody>
      </p:sp>
      <p:sp>
        <p:nvSpPr>
          <p:cNvPr id="4" name="Slide Number Placeholder 3"/>
          <p:cNvSpPr>
            <a:spLocks noGrp="1"/>
          </p:cNvSpPr>
          <p:nvPr>
            <p:ph type="sldNum" sz="quarter" idx="16"/>
          </p:nvPr>
        </p:nvSpPr>
        <p:spPr/>
        <p:txBody>
          <a:bodyPr/>
          <a:lstStyle/>
          <a:p>
            <a:fld id="{D34DACC3-9742-4940-92E6-4CAB853A3218}" type="slidenum">
              <a:rPr lang="en-GB" noProof="0" smtClean="0"/>
              <a:pPr/>
              <a:t>14</a:t>
            </a:fld>
            <a:endParaRPr lang="en-GB" noProof="0" dirty="0"/>
          </a:p>
        </p:txBody>
      </p:sp>
      <p:sp>
        <p:nvSpPr>
          <p:cNvPr id="5" name="Title 4"/>
          <p:cNvSpPr>
            <a:spLocks noGrp="1"/>
          </p:cNvSpPr>
          <p:nvPr>
            <p:ph type="title"/>
          </p:nvPr>
        </p:nvSpPr>
        <p:spPr>
          <a:xfrm>
            <a:off x="366713" y="255270"/>
            <a:ext cx="8408987" cy="354330"/>
          </a:xfrm>
        </p:spPr>
        <p:txBody>
          <a:bodyPr/>
          <a:lstStyle/>
          <a:p>
            <a:r>
              <a:rPr lang="en-US" dirty="0" smtClean="0"/>
              <a:t>Utility Rate Cases (SBs 1028, 849, 848)</a:t>
            </a:r>
            <a:br>
              <a:rPr lang="en-US" dirty="0" smtClean="0"/>
            </a:br>
            <a:r>
              <a:rPr lang="en-US" sz="1400" dirty="0" smtClean="0"/>
              <a:t/>
            </a:r>
            <a:br>
              <a:rPr lang="en-US" sz="1400" dirty="0" smtClean="0"/>
            </a:br>
            <a:r>
              <a:rPr lang="en-US" sz="1400" dirty="0" smtClean="0"/>
              <a:t>Sponsor: Sens. Ryan Silvey, Bob Onder, Ed Emery</a:t>
            </a:r>
            <a:endParaRPr lang="en-US" sz="1400" dirty="0"/>
          </a:p>
        </p:txBody>
      </p:sp>
    </p:spTree>
    <p:extLst>
      <p:ext uri="{BB962C8B-B14F-4D97-AF65-F5344CB8AC3E}">
        <p14:creationId xmlns:p14="http://schemas.microsoft.com/office/powerpoint/2010/main" val="13081984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66713" y="1757680"/>
            <a:ext cx="8408987" cy="2871470"/>
          </a:xfrm>
        </p:spPr>
        <p:txBody>
          <a:bodyPr/>
          <a:lstStyle/>
          <a:p>
            <a:r>
              <a:rPr lang="en-US" dirty="0" smtClean="0"/>
              <a:t>Missouri voters will elect a new President, U.S. Senator, Governor, Lt. Governor, Attorney General, Secretary of State, and Treasurer.</a:t>
            </a:r>
          </a:p>
          <a:p>
            <a:r>
              <a:rPr lang="en-US" dirty="0" smtClean="0"/>
              <a:t>All 8 Congressional districts, all 163 State House districts, and half of the 34 State Senate Districts are also up for election this year.</a:t>
            </a:r>
          </a:p>
          <a:p>
            <a:r>
              <a:rPr lang="en-US" dirty="0" smtClean="0"/>
              <a:t>The Republican leadership of the Missouri House and Senate should remain the same.  The Democrat caucuses will have new leaders.</a:t>
            </a:r>
          </a:p>
        </p:txBody>
      </p:sp>
      <p:sp>
        <p:nvSpPr>
          <p:cNvPr id="3" name="Date Placeholder 2"/>
          <p:cNvSpPr>
            <a:spLocks noGrp="1"/>
          </p:cNvSpPr>
          <p:nvPr>
            <p:ph type="dt" sz="half" idx="14"/>
          </p:nvPr>
        </p:nvSpPr>
        <p:spPr/>
        <p:txBody>
          <a:bodyPr/>
          <a:lstStyle/>
          <a:p>
            <a:r>
              <a:rPr lang="en-US" dirty="0" smtClean="0"/>
              <a:t>June 3, 2016</a:t>
            </a:r>
            <a:endParaRPr lang="en-GB" noProof="0" dirty="0"/>
          </a:p>
        </p:txBody>
      </p:sp>
      <p:sp>
        <p:nvSpPr>
          <p:cNvPr id="4" name="Slide Number Placeholder 3"/>
          <p:cNvSpPr>
            <a:spLocks noGrp="1"/>
          </p:cNvSpPr>
          <p:nvPr>
            <p:ph type="sldNum" sz="quarter" idx="16"/>
          </p:nvPr>
        </p:nvSpPr>
        <p:spPr/>
        <p:txBody>
          <a:bodyPr/>
          <a:lstStyle/>
          <a:p>
            <a:fld id="{D34DACC3-9742-4940-92E6-4CAB853A3218}" type="slidenum">
              <a:rPr lang="en-GB" noProof="0" smtClean="0"/>
              <a:pPr/>
              <a:t>15</a:t>
            </a:fld>
            <a:endParaRPr lang="en-GB" noProof="0" dirty="0"/>
          </a:p>
        </p:txBody>
      </p:sp>
      <p:sp>
        <p:nvSpPr>
          <p:cNvPr id="5" name="Title 4"/>
          <p:cNvSpPr>
            <a:spLocks noGrp="1"/>
          </p:cNvSpPr>
          <p:nvPr>
            <p:ph type="title"/>
          </p:nvPr>
        </p:nvSpPr>
        <p:spPr>
          <a:xfrm>
            <a:off x="366713" y="255270"/>
            <a:ext cx="8408987" cy="354330"/>
          </a:xfrm>
        </p:spPr>
        <p:txBody>
          <a:bodyPr/>
          <a:lstStyle/>
          <a:p>
            <a:r>
              <a:rPr lang="en-US" dirty="0" smtClean="0"/>
              <a:t>Election Year</a:t>
            </a:r>
            <a:endParaRPr lang="en-US" sz="1400" dirty="0"/>
          </a:p>
        </p:txBody>
      </p:sp>
    </p:spTree>
    <p:extLst>
      <p:ext uri="{BB962C8B-B14F-4D97-AF65-F5344CB8AC3E}">
        <p14:creationId xmlns:p14="http://schemas.microsoft.com/office/powerpoint/2010/main" val="30931008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Text Placeholder 2"/>
          <p:cNvSpPr>
            <a:spLocks noGrp="1"/>
          </p:cNvSpPr>
          <p:nvPr>
            <p:ph type="body" sz="quarter" idx="14"/>
          </p:nvPr>
        </p:nvSpPr>
        <p:spPr/>
        <p:txBody>
          <a:bodyPr/>
          <a:lstStyle/>
          <a:p>
            <a:r>
              <a:rPr lang="en-US" dirty="0" smtClean="0"/>
              <a:t>Dentons US LLP</a:t>
            </a:r>
          </a:p>
          <a:p>
            <a:r>
              <a:rPr lang="en-US" dirty="0" smtClean="0"/>
              <a:t>One Metropolitan Square</a:t>
            </a:r>
          </a:p>
          <a:p>
            <a:r>
              <a:rPr lang="en-US" dirty="0" smtClean="0"/>
              <a:t>211 N. Broadway, Suite 3000</a:t>
            </a:r>
          </a:p>
          <a:p>
            <a:r>
              <a:rPr lang="en-US" dirty="0" smtClean="0"/>
              <a:t>St. Louis, MO 63102-2741</a:t>
            </a:r>
          </a:p>
          <a:p>
            <a:r>
              <a:rPr lang="en-US" dirty="0" smtClean="0"/>
              <a:t>United States</a:t>
            </a:r>
            <a:endParaRPr lang="en-US" dirty="0"/>
          </a:p>
        </p:txBody>
      </p:sp>
      <p:sp>
        <p:nvSpPr>
          <p:cNvPr id="4" name="Text Placeholder 3"/>
          <p:cNvSpPr>
            <a:spLocks noGrp="1"/>
          </p:cNvSpPr>
          <p:nvPr>
            <p:ph type="body" sz="quarter" idx="15"/>
          </p:nvPr>
        </p:nvSpPr>
        <p:spPr/>
        <p:txBody>
          <a:bodyPr/>
          <a:lstStyle/>
          <a:p>
            <a:r>
              <a:rPr lang="en-US" dirty="0"/>
              <a:t>Dentons is the world's first polycentric global law firm. A top 20 firm on the Acritas 2015 Global Elite Brand Index, the Firm is committed to challenging the status quo in delivering consistent and uncompromising quality and value in new and inventive ways. Driven to provide clients a competitive edge, and connected to the communities where its clients want to do business, Dentons knows that understanding local cultures is crucial to successfully completing a deal, resolving a dispute or solving a business challenge. Now the world's largest law firm, Dentons' global team builds agile, tailored solutions to meet the local, national and global needs of private and public clients of any size in more than 125 locations serving 50-plus countries. www.dentons.com. </a:t>
            </a:r>
          </a:p>
        </p:txBody>
      </p:sp>
      <p:sp>
        <p:nvSpPr>
          <p:cNvPr id="5" name="Text Placeholder 4"/>
          <p:cNvSpPr>
            <a:spLocks noGrp="1"/>
          </p:cNvSpPr>
          <p:nvPr>
            <p:ph type="body" sz="quarter" idx="16"/>
          </p:nvPr>
        </p:nvSpPr>
        <p:spPr/>
        <p:txBody>
          <a:bodyPr/>
          <a:lstStyle/>
          <a:p>
            <a:r>
              <a:rPr lang="en-US" dirty="0" smtClean="0"/>
              <a:t>© 2015 Dentons. Dentons is a global legal practice providing client services worldwide through its member firms and affiliates. This publication is not designed to provide legal advice and you should not take, or refrain from taking, action based on its content. Please see dentons.com for Legal Notices.</a:t>
            </a:r>
            <a:endParaRPr lang="en-US" dirty="0"/>
          </a:p>
        </p:txBody>
      </p:sp>
      <p:sp>
        <p:nvSpPr>
          <p:cNvPr id="6" name="Date Placeholder 5"/>
          <p:cNvSpPr>
            <a:spLocks noGrp="1"/>
          </p:cNvSpPr>
          <p:nvPr>
            <p:ph type="dt" sz="half" idx="11"/>
          </p:nvPr>
        </p:nvSpPr>
        <p:spPr/>
        <p:txBody>
          <a:bodyPr/>
          <a:lstStyle/>
          <a:p>
            <a:r>
              <a:rPr lang="en-US" noProof="0" dirty="0" smtClean="0"/>
              <a:t>Month Day, Year</a:t>
            </a:r>
            <a:endParaRPr lang="en-US" noProof="0" dirty="0"/>
          </a:p>
        </p:txBody>
      </p:sp>
      <p:sp>
        <p:nvSpPr>
          <p:cNvPr id="7" name="Slide Number Placeholder 6"/>
          <p:cNvSpPr>
            <a:spLocks noGrp="1"/>
          </p:cNvSpPr>
          <p:nvPr>
            <p:ph type="sldNum" sz="quarter" idx="13"/>
          </p:nvPr>
        </p:nvSpPr>
        <p:spPr/>
        <p:txBody>
          <a:bodyPr/>
          <a:lstStyle/>
          <a:p>
            <a:fld id="{D34DACC3-9742-4940-92E6-4CAB853A3218}" type="slidenum">
              <a:rPr lang="en-US" noProof="0" smtClean="0"/>
              <a:pPr/>
              <a:t>16</a:t>
            </a:fld>
            <a:endParaRPr lang="en-US" noProof="0" dirty="0"/>
          </a:p>
        </p:txBody>
      </p:sp>
    </p:spTree>
    <p:extLst>
      <p:ext uri="{BB962C8B-B14F-4D97-AF65-F5344CB8AC3E}">
        <p14:creationId xmlns:p14="http://schemas.microsoft.com/office/powerpoint/2010/main" val="33952288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66713" y="1757680"/>
            <a:ext cx="8408987" cy="2871470"/>
          </a:xfrm>
        </p:spPr>
        <p:txBody>
          <a:bodyPr/>
          <a:lstStyle/>
          <a:p>
            <a:r>
              <a:rPr lang="en-US" sz="1800" dirty="0" smtClean="0"/>
              <a:t>Status: </a:t>
            </a:r>
            <a:r>
              <a:rPr lang="en-US" sz="1800" dirty="0" smtClean="0">
                <a:solidFill>
                  <a:srgbClr val="00B050"/>
                </a:solidFill>
              </a:rPr>
              <a:t>Passed</a:t>
            </a:r>
          </a:p>
          <a:p>
            <a:r>
              <a:rPr lang="en-US" sz="1800" dirty="0" smtClean="0"/>
              <a:t>Prohibits cities </a:t>
            </a:r>
            <a:r>
              <a:rPr lang="en-US" sz="1800" dirty="0"/>
              <a:t>from approving TIF plans exceeding demolition and land clearing costs if they </a:t>
            </a:r>
            <a:r>
              <a:rPr lang="en-US" sz="1800" dirty="0" smtClean="0"/>
              <a:t>didn't </a:t>
            </a:r>
            <a:r>
              <a:rPr lang="en-US" sz="1800" dirty="0"/>
              <a:t>receive a recommendation from the majority of the members of their TIF </a:t>
            </a:r>
            <a:r>
              <a:rPr lang="en-US" sz="1800" dirty="0" smtClean="0"/>
              <a:t>commissions.</a:t>
            </a:r>
            <a:endParaRPr lang="en-US" sz="1800" dirty="0"/>
          </a:p>
          <a:p>
            <a:r>
              <a:rPr lang="en-US" sz="1800" dirty="0"/>
              <a:t>Specifies that a TIF commission cannot approve a redevelopment plan unless a majority of commissioners vote in favor, with a tie being considered </a:t>
            </a:r>
            <a:r>
              <a:rPr lang="en-US" sz="1800" dirty="0" smtClean="0"/>
              <a:t>opposition.</a:t>
            </a:r>
            <a:endParaRPr lang="en-US" sz="1800" dirty="0"/>
          </a:p>
          <a:p>
            <a:r>
              <a:rPr lang="en-US" sz="1800" dirty="0"/>
              <a:t>R</a:t>
            </a:r>
            <a:r>
              <a:rPr lang="en-US" sz="1800" dirty="0" smtClean="0"/>
              <a:t>equires </a:t>
            </a:r>
            <a:r>
              <a:rPr lang="en-US" sz="1800" dirty="0"/>
              <a:t>municipalities to report to the state’s Department of Revenue by Nov. 15 each year all of their TIF redevelopment plans. Any municipality that doesn’t do so would be banned from adopting any new TIF plan for 5</a:t>
            </a:r>
            <a:r>
              <a:rPr lang="en-US" sz="1800" dirty="0" smtClean="0"/>
              <a:t> </a:t>
            </a:r>
            <a:r>
              <a:rPr lang="en-US" sz="1800" dirty="0"/>
              <a:t>years.</a:t>
            </a:r>
          </a:p>
          <a:p>
            <a:endParaRPr lang="en-US" dirty="0"/>
          </a:p>
        </p:txBody>
      </p:sp>
      <p:sp>
        <p:nvSpPr>
          <p:cNvPr id="3" name="Date Placeholder 2"/>
          <p:cNvSpPr>
            <a:spLocks noGrp="1"/>
          </p:cNvSpPr>
          <p:nvPr>
            <p:ph type="dt" sz="half" idx="14"/>
          </p:nvPr>
        </p:nvSpPr>
        <p:spPr/>
        <p:txBody>
          <a:bodyPr/>
          <a:lstStyle/>
          <a:p>
            <a:r>
              <a:rPr lang="en-US" dirty="0" smtClean="0"/>
              <a:t>June 3, 2016</a:t>
            </a:r>
            <a:endParaRPr lang="en-GB" noProof="0" dirty="0"/>
          </a:p>
        </p:txBody>
      </p:sp>
      <p:sp>
        <p:nvSpPr>
          <p:cNvPr id="4" name="Slide Number Placeholder 3"/>
          <p:cNvSpPr>
            <a:spLocks noGrp="1"/>
          </p:cNvSpPr>
          <p:nvPr>
            <p:ph type="sldNum" sz="quarter" idx="16"/>
          </p:nvPr>
        </p:nvSpPr>
        <p:spPr/>
        <p:txBody>
          <a:bodyPr/>
          <a:lstStyle/>
          <a:p>
            <a:fld id="{D34DACC3-9742-4940-92E6-4CAB853A3218}" type="slidenum">
              <a:rPr lang="en-GB" noProof="0" smtClean="0"/>
              <a:pPr/>
              <a:t>2</a:t>
            </a:fld>
            <a:endParaRPr lang="en-GB" noProof="0" dirty="0"/>
          </a:p>
        </p:txBody>
      </p:sp>
      <p:sp>
        <p:nvSpPr>
          <p:cNvPr id="5" name="Title 4"/>
          <p:cNvSpPr>
            <a:spLocks noGrp="1"/>
          </p:cNvSpPr>
          <p:nvPr>
            <p:ph type="title"/>
          </p:nvPr>
        </p:nvSpPr>
        <p:spPr>
          <a:xfrm>
            <a:off x="366713" y="255270"/>
            <a:ext cx="8408987" cy="354330"/>
          </a:xfrm>
        </p:spPr>
        <p:txBody>
          <a:bodyPr/>
          <a:lstStyle/>
          <a:p>
            <a:r>
              <a:rPr lang="en-US" dirty="0" smtClean="0"/>
              <a:t>Tax Increment Financing (HB 1434)</a:t>
            </a:r>
            <a:br>
              <a:rPr lang="en-US" dirty="0" smtClean="0"/>
            </a:br>
            <a:r>
              <a:rPr lang="en-US" sz="1400" dirty="0" smtClean="0"/>
              <a:t/>
            </a:r>
            <a:br>
              <a:rPr lang="en-US" sz="1400" dirty="0" smtClean="0"/>
            </a:br>
            <a:r>
              <a:rPr lang="en-US" sz="1400" dirty="0" smtClean="0"/>
              <a:t>Sponsor: Rep. Andrew Koenig</a:t>
            </a:r>
            <a:endParaRPr lang="en-US" sz="1400" dirty="0"/>
          </a:p>
        </p:txBody>
      </p:sp>
    </p:spTree>
    <p:extLst>
      <p:ext uri="{BB962C8B-B14F-4D97-AF65-F5344CB8AC3E}">
        <p14:creationId xmlns:p14="http://schemas.microsoft.com/office/powerpoint/2010/main" val="2271065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66713" y="1757680"/>
            <a:ext cx="8408987" cy="2871470"/>
          </a:xfrm>
        </p:spPr>
        <p:txBody>
          <a:bodyPr/>
          <a:lstStyle/>
          <a:p>
            <a:r>
              <a:rPr lang="en-US" dirty="0" smtClean="0"/>
              <a:t>Status: </a:t>
            </a:r>
            <a:r>
              <a:rPr lang="en-US" dirty="0" smtClean="0">
                <a:solidFill>
                  <a:srgbClr val="00B050"/>
                </a:solidFill>
              </a:rPr>
              <a:t>Passed</a:t>
            </a:r>
          </a:p>
          <a:p>
            <a:endParaRPr lang="en-US" dirty="0" smtClean="0"/>
          </a:p>
          <a:p>
            <a:r>
              <a:rPr lang="en-US" dirty="0"/>
              <a:t>T</a:t>
            </a:r>
            <a:r>
              <a:rPr lang="en-US" dirty="0" smtClean="0"/>
              <a:t>he </a:t>
            </a:r>
            <a:r>
              <a:rPr lang="en-US" dirty="0"/>
              <a:t>State Auditor's office to report </a:t>
            </a:r>
            <a:r>
              <a:rPr lang="en-US" dirty="0" smtClean="0"/>
              <a:t>any TDD </a:t>
            </a:r>
            <a:r>
              <a:rPr lang="en-US" dirty="0"/>
              <a:t>failing to submit </a:t>
            </a:r>
            <a:r>
              <a:rPr lang="en-US" dirty="0" smtClean="0"/>
              <a:t>its annual </a:t>
            </a:r>
            <a:r>
              <a:rPr lang="en-US" dirty="0"/>
              <a:t>financial statement to the Department of </a:t>
            </a:r>
            <a:r>
              <a:rPr lang="en-US" dirty="0" smtClean="0"/>
              <a:t>Revenue. The DOR </a:t>
            </a:r>
            <a:r>
              <a:rPr lang="en-US" dirty="0"/>
              <a:t>will notify the non-compliant district by certified mail it </a:t>
            </a:r>
            <a:r>
              <a:rPr lang="en-US" dirty="0" smtClean="0"/>
              <a:t>has 30 </a:t>
            </a:r>
            <a:r>
              <a:rPr lang="en-US" dirty="0"/>
              <a:t>days </a:t>
            </a:r>
            <a:r>
              <a:rPr lang="en-US" dirty="0" smtClean="0"/>
              <a:t>to </a:t>
            </a:r>
            <a:r>
              <a:rPr lang="en-US" dirty="0"/>
              <a:t>submit the required </a:t>
            </a:r>
            <a:r>
              <a:rPr lang="en-US" dirty="0" smtClean="0"/>
              <a:t>statement to </a:t>
            </a:r>
            <a:r>
              <a:rPr lang="en-US" dirty="0"/>
              <a:t>the State Auditor's office. If the statement is not </a:t>
            </a:r>
            <a:r>
              <a:rPr lang="en-US" dirty="0" smtClean="0"/>
              <a:t>received the </a:t>
            </a:r>
            <a:r>
              <a:rPr lang="en-US" dirty="0"/>
              <a:t>district will be fined $500 per </a:t>
            </a:r>
            <a:r>
              <a:rPr lang="en-US" dirty="0" smtClean="0"/>
              <a:t>day.</a:t>
            </a:r>
            <a:endParaRPr lang="en-US" dirty="0"/>
          </a:p>
        </p:txBody>
      </p:sp>
      <p:sp>
        <p:nvSpPr>
          <p:cNvPr id="3" name="Date Placeholder 2"/>
          <p:cNvSpPr>
            <a:spLocks noGrp="1"/>
          </p:cNvSpPr>
          <p:nvPr>
            <p:ph type="dt" sz="half" idx="14"/>
          </p:nvPr>
        </p:nvSpPr>
        <p:spPr/>
        <p:txBody>
          <a:bodyPr/>
          <a:lstStyle/>
          <a:p>
            <a:r>
              <a:rPr lang="en-US" dirty="0" smtClean="0"/>
              <a:t>June 3, 2016</a:t>
            </a:r>
            <a:endParaRPr lang="en-GB" noProof="0" dirty="0"/>
          </a:p>
        </p:txBody>
      </p:sp>
      <p:sp>
        <p:nvSpPr>
          <p:cNvPr id="4" name="Slide Number Placeholder 3"/>
          <p:cNvSpPr>
            <a:spLocks noGrp="1"/>
          </p:cNvSpPr>
          <p:nvPr>
            <p:ph type="sldNum" sz="quarter" idx="16"/>
          </p:nvPr>
        </p:nvSpPr>
        <p:spPr/>
        <p:txBody>
          <a:bodyPr/>
          <a:lstStyle/>
          <a:p>
            <a:fld id="{D34DACC3-9742-4940-92E6-4CAB853A3218}" type="slidenum">
              <a:rPr lang="en-GB" noProof="0" smtClean="0"/>
              <a:pPr/>
              <a:t>3</a:t>
            </a:fld>
            <a:endParaRPr lang="en-GB" noProof="0" dirty="0"/>
          </a:p>
        </p:txBody>
      </p:sp>
      <p:sp>
        <p:nvSpPr>
          <p:cNvPr id="5" name="Title 4"/>
          <p:cNvSpPr>
            <a:spLocks noGrp="1"/>
          </p:cNvSpPr>
          <p:nvPr>
            <p:ph type="title"/>
          </p:nvPr>
        </p:nvSpPr>
        <p:spPr>
          <a:xfrm>
            <a:off x="366713" y="255270"/>
            <a:ext cx="8408987" cy="354330"/>
          </a:xfrm>
        </p:spPr>
        <p:txBody>
          <a:bodyPr/>
          <a:lstStyle/>
          <a:p>
            <a:r>
              <a:rPr lang="en-US" dirty="0" smtClean="0"/>
              <a:t>Transportation Development Districts (HB 1418)</a:t>
            </a:r>
            <a:br>
              <a:rPr lang="en-US" dirty="0" smtClean="0"/>
            </a:br>
            <a:r>
              <a:rPr lang="en-US" sz="1400" dirty="0" smtClean="0"/>
              <a:t/>
            </a:r>
            <a:br>
              <a:rPr lang="en-US" sz="1400" dirty="0" smtClean="0"/>
            </a:br>
            <a:r>
              <a:rPr lang="en-US" sz="1400" dirty="0" smtClean="0"/>
              <a:t>Sponsor: Rep. Donna Pfautsch</a:t>
            </a:r>
            <a:endParaRPr lang="en-US" sz="1400" dirty="0"/>
          </a:p>
        </p:txBody>
      </p:sp>
    </p:spTree>
    <p:extLst>
      <p:ext uri="{BB962C8B-B14F-4D97-AF65-F5344CB8AC3E}">
        <p14:creationId xmlns:p14="http://schemas.microsoft.com/office/powerpoint/2010/main" val="28879177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66713" y="1757680"/>
            <a:ext cx="8408987" cy="2871470"/>
          </a:xfrm>
        </p:spPr>
        <p:txBody>
          <a:bodyPr/>
          <a:lstStyle/>
          <a:p>
            <a:r>
              <a:rPr lang="en-US" dirty="0" smtClean="0"/>
              <a:t>Status: </a:t>
            </a:r>
            <a:r>
              <a:rPr lang="en-US" dirty="0" smtClean="0">
                <a:solidFill>
                  <a:srgbClr val="00B050"/>
                </a:solidFill>
              </a:rPr>
              <a:t>Passed</a:t>
            </a:r>
          </a:p>
          <a:p>
            <a:endParaRPr lang="en-US" dirty="0" smtClean="0"/>
          </a:p>
          <a:p>
            <a:r>
              <a:rPr lang="en-US" dirty="0" smtClean="0"/>
              <a:t>$20M for MODOT's economic development cost-share program</a:t>
            </a:r>
          </a:p>
          <a:p>
            <a:endParaRPr lang="en-US" dirty="0" smtClean="0"/>
          </a:p>
          <a:p>
            <a:r>
              <a:rPr lang="en-US" dirty="0" smtClean="0"/>
              <a:t>$14M for Missouri Works Job Training (Customized Training)</a:t>
            </a:r>
          </a:p>
          <a:p>
            <a:endParaRPr lang="en-US" dirty="0" smtClean="0"/>
          </a:p>
          <a:p>
            <a:r>
              <a:rPr lang="en-US" dirty="0" smtClean="0"/>
              <a:t>$18.4M for Missouri Technology Corporation</a:t>
            </a:r>
          </a:p>
        </p:txBody>
      </p:sp>
      <p:sp>
        <p:nvSpPr>
          <p:cNvPr id="3" name="Date Placeholder 2"/>
          <p:cNvSpPr>
            <a:spLocks noGrp="1"/>
          </p:cNvSpPr>
          <p:nvPr>
            <p:ph type="dt" sz="half" idx="14"/>
          </p:nvPr>
        </p:nvSpPr>
        <p:spPr/>
        <p:txBody>
          <a:bodyPr/>
          <a:lstStyle/>
          <a:p>
            <a:r>
              <a:rPr lang="en-US" dirty="0" smtClean="0"/>
              <a:t>June 3, 2016</a:t>
            </a:r>
            <a:endParaRPr lang="en-GB" noProof="0" dirty="0"/>
          </a:p>
        </p:txBody>
      </p:sp>
      <p:sp>
        <p:nvSpPr>
          <p:cNvPr id="4" name="Slide Number Placeholder 3"/>
          <p:cNvSpPr>
            <a:spLocks noGrp="1"/>
          </p:cNvSpPr>
          <p:nvPr>
            <p:ph type="sldNum" sz="quarter" idx="16"/>
          </p:nvPr>
        </p:nvSpPr>
        <p:spPr/>
        <p:txBody>
          <a:bodyPr/>
          <a:lstStyle/>
          <a:p>
            <a:fld id="{D34DACC3-9742-4940-92E6-4CAB853A3218}" type="slidenum">
              <a:rPr lang="en-GB" noProof="0" smtClean="0"/>
              <a:pPr/>
              <a:t>4</a:t>
            </a:fld>
            <a:endParaRPr lang="en-GB" noProof="0" dirty="0"/>
          </a:p>
        </p:txBody>
      </p:sp>
      <p:sp>
        <p:nvSpPr>
          <p:cNvPr id="5" name="Title 4"/>
          <p:cNvSpPr>
            <a:spLocks noGrp="1"/>
          </p:cNvSpPr>
          <p:nvPr>
            <p:ph type="title"/>
          </p:nvPr>
        </p:nvSpPr>
        <p:spPr>
          <a:xfrm>
            <a:off x="366713" y="255270"/>
            <a:ext cx="8408987" cy="354330"/>
          </a:xfrm>
        </p:spPr>
        <p:txBody>
          <a:bodyPr/>
          <a:lstStyle/>
          <a:p>
            <a:r>
              <a:rPr lang="en-US" dirty="0" smtClean="0"/>
              <a:t>Appropriations (HBs 2004, 2007)</a:t>
            </a:r>
            <a:br>
              <a:rPr lang="en-US" dirty="0" smtClean="0"/>
            </a:br>
            <a:r>
              <a:rPr lang="en-US" sz="1400" dirty="0" smtClean="0"/>
              <a:t/>
            </a:r>
            <a:br>
              <a:rPr lang="en-US" sz="1400" dirty="0" smtClean="0"/>
            </a:br>
            <a:r>
              <a:rPr lang="en-US" sz="1400" dirty="0" smtClean="0"/>
              <a:t>Sponsor: Rep. Scott Fitzpatrick</a:t>
            </a:r>
            <a:endParaRPr lang="en-US" sz="1400" dirty="0"/>
          </a:p>
        </p:txBody>
      </p:sp>
    </p:spTree>
    <p:extLst>
      <p:ext uri="{BB962C8B-B14F-4D97-AF65-F5344CB8AC3E}">
        <p14:creationId xmlns:p14="http://schemas.microsoft.com/office/powerpoint/2010/main" val="10958469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66713" y="1757680"/>
            <a:ext cx="8408987" cy="2871470"/>
          </a:xfrm>
        </p:spPr>
        <p:txBody>
          <a:bodyPr/>
          <a:lstStyle/>
          <a:p>
            <a:r>
              <a:rPr lang="en-US" dirty="0" smtClean="0"/>
              <a:t>Status: </a:t>
            </a:r>
            <a:r>
              <a:rPr lang="en-US" dirty="0" smtClean="0">
                <a:solidFill>
                  <a:srgbClr val="00B050"/>
                </a:solidFill>
              </a:rPr>
              <a:t>Passed</a:t>
            </a:r>
          </a:p>
          <a:p>
            <a:endParaRPr lang="en-US" dirty="0" smtClean="0"/>
          </a:p>
          <a:p>
            <a:r>
              <a:rPr lang="en-US" dirty="0" smtClean="0"/>
              <a:t>Allows grants, if appropriated, to local convention commissions for up to $1 million for the attraction of nationally competitive conventions.</a:t>
            </a:r>
            <a:endParaRPr lang="en-US" dirty="0"/>
          </a:p>
        </p:txBody>
      </p:sp>
      <p:sp>
        <p:nvSpPr>
          <p:cNvPr id="3" name="Date Placeholder 2"/>
          <p:cNvSpPr>
            <a:spLocks noGrp="1"/>
          </p:cNvSpPr>
          <p:nvPr>
            <p:ph type="dt" sz="half" idx="14"/>
          </p:nvPr>
        </p:nvSpPr>
        <p:spPr/>
        <p:txBody>
          <a:bodyPr/>
          <a:lstStyle/>
          <a:p>
            <a:r>
              <a:rPr lang="en-US" dirty="0" smtClean="0"/>
              <a:t>June 3, 2016</a:t>
            </a:r>
            <a:endParaRPr lang="en-GB" noProof="0" dirty="0"/>
          </a:p>
        </p:txBody>
      </p:sp>
      <p:sp>
        <p:nvSpPr>
          <p:cNvPr id="4" name="Slide Number Placeholder 3"/>
          <p:cNvSpPr>
            <a:spLocks noGrp="1"/>
          </p:cNvSpPr>
          <p:nvPr>
            <p:ph type="sldNum" sz="quarter" idx="16"/>
          </p:nvPr>
        </p:nvSpPr>
        <p:spPr/>
        <p:txBody>
          <a:bodyPr/>
          <a:lstStyle/>
          <a:p>
            <a:fld id="{D34DACC3-9742-4940-92E6-4CAB853A3218}" type="slidenum">
              <a:rPr lang="en-GB" noProof="0" smtClean="0"/>
              <a:pPr/>
              <a:t>5</a:t>
            </a:fld>
            <a:endParaRPr lang="en-GB" noProof="0" dirty="0"/>
          </a:p>
        </p:txBody>
      </p:sp>
      <p:sp>
        <p:nvSpPr>
          <p:cNvPr id="5" name="Title 4"/>
          <p:cNvSpPr>
            <a:spLocks noGrp="1"/>
          </p:cNvSpPr>
          <p:nvPr>
            <p:ph type="title"/>
          </p:nvPr>
        </p:nvSpPr>
        <p:spPr>
          <a:xfrm>
            <a:off x="366713" y="255270"/>
            <a:ext cx="8408987" cy="354330"/>
          </a:xfrm>
        </p:spPr>
        <p:txBody>
          <a:bodyPr/>
          <a:lstStyle/>
          <a:p>
            <a:r>
              <a:rPr lang="en-US" dirty="0" smtClean="0"/>
              <a:t>Meet in Missouri Act (HB 1698)</a:t>
            </a:r>
            <a:br>
              <a:rPr lang="en-US" dirty="0" smtClean="0"/>
            </a:br>
            <a:r>
              <a:rPr lang="en-US" sz="1400" dirty="0" smtClean="0"/>
              <a:t/>
            </a:r>
            <a:br>
              <a:rPr lang="en-US" sz="1400" dirty="0" smtClean="0"/>
            </a:br>
            <a:r>
              <a:rPr lang="en-US" sz="1400" dirty="0" smtClean="0"/>
              <a:t>Sponsor: Rep. Caleb Rowden</a:t>
            </a:r>
            <a:endParaRPr lang="en-US" sz="1400" dirty="0"/>
          </a:p>
        </p:txBody>
      </p:sp>
    </p:spTree>
    <p:extLst>
      <p:ext uri="{BB962C8B-B14F-4D97-AF65-F5344CB8AC3E}">
        <p14:creationId xmlns:p14="http://schemas.microsoft.com/office/powerpoint/2010/main" val="18979865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66713" y="1757680"/>
            <a:ext cx="8408987" cy="2871470"/>
          </a:xfrm>
        </p:spPr>
        <p:txBody>
          <a:bodyPr/>
          <a:lstStyle/>
          <a:p>
            <a:r>
              <a:rPr lang="en-US" dirty="0" smtClean="0"/>
              <a:t>Status: </a:t>
            </a:r>
            <a:r>
              <a:rPr lang="en-US" dirty="0" smtClean="0">
                <a:solidFill>
                  <a:srgbClr val="00B050"/>
                </a:solidFill>
              </a:rPr>
              <a:t>Passed</a:t>
            </a:r>
          </a:p>
          <a:p>
            <a:endParaRPr lang="en-US" dirty="0" smtClean="0"/>
          </a:p>
          <a:p>
            <a:r>
              <a:rPr lang="en-US" dirty="0" smtClean="0"/>
              <a:t>Advanced Industrial Manufacturing Zone: allows redirection of 50% of new state withholding taxes generated in a zone to be used for the expansion and development of the port.</a:t>
            </a:r>
          </a:p>
          <a:p>
            <a:r>
              <a:rPr lang="en-US" dirty="0" smtClean="0"/>
              <a:t>Transportation Facilities Tax Incentive: </a:t>
            </a:r>
            <a:r>
              <a:rPr lang="en-US" dirty="0"/>
              <a:t>creates 3</a:t>
            </a:r>
            <a:r>
              <a:rPr lang="en-US" dirty="0" smtClean="0"/>
              <a:t> </a:t>
            </a:r>
            <a:r>
              <a:rPr lang="en-US" dirty="0"/>
              <a:t>types of income tax deductions for entities transporting cargo through water port facilities and </a:t>
            </a:r>
            <a:r>
              <a:rPr lang="en-US" dirty="0" smtClean="0"/>
              <a:t>airports.</a:t>
            </a:r>
            <a:endParaRPr lang="en-US" dirty="0"/>
          </a:p>
        </p:txBody>
      </p:sp>
      <p:sp>
        <p:nvSpPr>
          <p:cNvPr id="3" name="Date Placeholder 2"/>
          <p:cNvSpPr>
            <a:spLocks noGrp="1"/>
          </p:cNvSpPr>
          <p:nvPr>
            <p:ph type="dt" sz="half" idx="14"/>
          </p:nvPr>
        </p:nvSpPr>
        <p:spPr/>
        <p:txBody>
          <a:bodyPr/>
          <a:lstStyle/>
          <a:p>
            <a:r>
              <a:rPr lang="en-US" dirty="0" smtClean="0"/>
              <a:t>June 3, 2016</a:t>
            </a:r>
            <a:endParaRPr lang="en-GB" noProof="0" dirty="0"/>
          </a:p>
        </p:txBody>
      </p:sp>
      <p:sp>
        <p:nvSpPr>
          <p:cNvPr id="4" name="Slide Number Placeholder 3"/>
          <p:cNvSpPr>
            <a:spLocks noGrp="1"/>
          </p:cNvSpPr>
          <p:nvPr>
            <p:ph type="sldNum" sz="quarter" idx="16"/>
          </p:nvPr>
        </p:nvSpPr>
        <p:spPr/>
        <p:txBody>
          <a:bodyPr/>
          <a:lstStyle/>
          <a:p>
            <a:fld id="{D34DACC3-9742-4940-92E6-4CAB853A3218}" type="slidenum">
              <a:rPr lang="en-GB" noProof="0" smtClean="0"/>
              <a:pPr/>
              <a:t>6</a:t>
            </a:fld>
            <a:endParaRPr lang="en-GB" noProof="0" dirty="0"/>
          </a:p>
        </p:txBody>
      </p:sp>
      <p:sp>
        <p:nvSpPr>
          <p:cNvPr id="5" name="Title 4"/>
          <p:cNvSpPr>
            <a:spLocks noGrp="1"/>
          </p:cNvSpPr>
          <p:nvPr>
            <p:ph type="title"/>
          </p:nvPr>
        </p:nvSpPr>
        <p:spPr>
          <a:xfrm>
            <a:off x="366713" y="255270"/>
            <a:ext cx="8408987" cy="354330"/>
          </a:xfrm>
        </p:spPr>
        <p:txBody>
          <a:bodyPr/>
          <a:lstStyle/>
          <a:p>
            <a:r>
              <a:rPr lang="en-US" dirty="0" smtClean="0"/>
              <a:t>Port Authorities (SB 861)</a:t>
            </a:r>
            <a:br>
              <a:rPr lang="en-US" dirty="0" smtClean="0"/>
            </a:br>
            <a:r>
              <a:rPr lang="en-US" sz="1400" dirty="0" smtClean="0"/>
              <a:t/>
            </a:r>
            <a:br>
              <a:rPr lang="en-US" sz="1400" dirty="0" smtClean="0"/>
            </a:br>
            <a:r>
              <a:rPr lang="en-US" sz="1400" dirty="0" smtClean="0"/>
              <a:t>Sponsor: Sen. Paul Wieland</a:t>
            </a:r>
            <a:endParaRPr lang="en-US" sz="1400" dirty="0"/>
          </a:p>
        </p:txBody>
      </p:sp>
    </p:spTree>
    <p:extLst>
      <p:ext uri="{BB962C8B-B14F-4D97-AF65-F5344CB8AC3E}">
        <p14:creationId xmlns:p14="http://schemas.microsoft.com/office/powerpoint/2010/main" val="38488000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66713" y="1757680"/>
            <a:ext cx="8408987" cy="2871470"/>
          </a:xfrm>
        </p:spPr>
        <p:txBody>
          <a:bodyPr/>
          <a:lstStyle/>
          <a:p>
            <a:r>
              <a:rPr lang="en-US" dirty="0" smtClean="0"/>
              <a:t>Status: </a:t>
            </a:r>
            <a:r>
              <a:rPr lang="en-US" dirty="0" smtClean="0">
                <a:solidFill>
                  <a:srgbClr val="00B050"/>
                </a:solidFill>
              </a:rPr>
              <a:t>Passed</a:t>
            </a:r>
          </a:p>
          <a:p>
            <a:r>
              <a:rPr lang="en-US" dirty="0" smtClean="0"/>
              <a:t>The bill revamps distribution of the 1-cent countywide sales tax so that Chesterfield and other retail-heavy cities can keep at least half of the sales taxes generated within their boundaries.</a:t>
            </a:r>
          </a:p>
          <a:p>
            <a:r>
              <a:rPr lang="en-US" dirty="0" smtClean="0"/>
              <a:t>The big winners are Chesterfield, Fenton, Maryland Heights, and Green Park.</a:t>
            </a:r>
          </a:p>
          <a:p>
            <a:r>
              <a:rPr lang="en-US" dirty="0" smtClean="0"/>
              <a:t>The big losers are Florissant, University City, Wildwood, Ballwin, and Webster Groves. St. Louis County will take a big hit as well.</a:t>
            </a:r>
          </a:p>
        </p:txBody>
      </p:sp>
      <p:sp>
        <p:nvSpPr>
          <p:cNvPr id="3" name="Date Placeholder 2"/>
          <p:cNvSpPr>
            <a:spLocks noGrp="1"/>
          </p:cNvSpPr>
          <p:nvPr>
            <p:ph type="dt" sz="half" idx="14"/>
          </p:nvPr>
        </p:nvSpPr>
        <p:spPr/>
        <p:txBody>
          <a:bodyPr/>
          <a:lstStyle/>
          <a:p>
            <a:r>
              <a:rPr lang="en-US" dirty="0" smtClean="0"/>
              <a:t>June 3, 2016</a:t>
            </a:r>
            <a:endParaRPr lang="en-GB" noProof="0" dirty="0"/>
          </a:p>
        </p:txBody>
      </p:sp>
      <p:sp>
        <p:nvSpPr>
          <p:cNvPr id="4" name="Slide Number Placeholder 3"/>
          <p:cNvSpPr>
            <a:spLocks noGrp="1"/>
          </p:cNvSpPr>
          <p:nvPr>
            <p:ph type="sldNum" sz="quarter" idx="16"/>
          </p:nvPr>
        </p:nvSpPr>
        <p:spPr/>
        <p:txBody>
          <a:bodyPr/>
          <a:lstStyle/>
          <a:p>
            <a:fld id="{D34DACC3-9742-4940-92E6-4CAB853A3218}" type="slidenum">
              <a:rPr lang="en-GB" noProof="0" smtClean="0"/>
              <a:pPr/>
              <a:t>7</a:t>
            </a:fld>
            <a:endParaRPr lang="en-GB" noProof="0" dirty="0"/>
          </a:p>
        </p:txBody>
      </p:sp>
      <p:sp>
        <p:nvSpPr>
          <p:cNvPr id="5" name="Title 4"/>
          <p:cNvSpPr>
            <a:spLocks noGrp="1"/>
          </p:cNvSpPr>
          <p:nvPr>
            <p:ph type="title"/>
          </p:nvPr>
        </p:nvSpPr>
        <p:spPr>
          <a:xfrm>
            <a:off x="366713" y="255270"/>
            <a:ext cx="8408987" cy="354330"/>
          </a:xfrm>
        </p:spPr>
        <p:txBody>
          <a:bodyPr/>
          <a:lstStyle/>
          <a:p>
            <a:r>
              <a:rPr lang="en-US" dirty="0" smtClean="0"/>
              <a:t>St. Louis Co. Sales Tax Distribution (HB 1561)</a:t>
            </a:r>
            <a:br>
              <a:rPr lang="en-US" dirty="0" smtClean="0"/>
            </a:br>
            <a:r>
              <a:rPr lang="en-US" sz="1400" dirty="0" smtClean="0"/>
              <a:t/>
            </a:r>
            <a:br>
              <a:rPr lang="en-US" sz="1400" dirty="0" smtClean="0"/>
            </a:br>
            <a:r>
              <a:rPr lang="en-US" sz="1400" dirty="0" smtClean="0"/>
              <a:t>Sponsor: Rep. Mike Leara</a:t>
            </a:r>
            <a:endParaRPr lang="en-US" sz="1400" dirty="0"/>
          </a:p>
        </p:txBody>
      </p:sp>
    </p:spTree>
    <p:extLst>
      <p:ext uri="{BB962C8B-B14F-4D97-AF65-F5344CB8AC3E}">
        <p14:creationId xmlns:p14="http://schemas.microsoft.com/office/powerpoint/2010/main" val="8563255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66713" y="1757680"/>
            <a:ext cx="8408987" cy="2871470"/>
          </a:xfrm>
        </p:spPr>
        <p:txBody>
          <a:bodyPr/>
          <a:lstStyle/>
          <a:p>
            <a:r>
              <a:rPr lang="en-US" dirty="0" smtClean="0"/>
              <a:t>Status: </a:t>
            </a:r>
            <a:r>
              <a:rPr lang="en-US" dirty="0" smtClean="0">
                <a:solidFill>
                  <a:srgbClr val="FF0000"/>
                </a:solidFill>
              </a:rPr>
              <a:t>Failed</a:t>
            </a:r>
            <a:endParaRPr lang="en-US" dirty="0" smtClean="0">
              <a:solidFill>
                <a:srgbClr val="00B050"/>
              </a:solidFill>
            </a:endParaRPr>
          </a:p>
          <a:p>
            <a:endParaRPr lang="en-US" dirty="0" smtClean="0"/>
          </a:p>
          <a:p>
            <a:r>
              <a:rPr lang="en-US" dirty="0" smtClean="0"/>
              <a:t>This resolution sought to ask Missouri voters whether the state's constitution should be amended to protect the right of individuals to deny goods and services to gay weddings.</a:t>
            </a:r>
            <a:endParaRPr lang="en-US" dirty="0"/>
          </a:p>
        </p:txBody>
      </p:sp>
      <p:sp>
        <p:nvSpPr>
          <p:cNvPr id="3" name="Date Placeholder 2"/>
          <p:cNvSpPr>
            <a:spLocks noGrp="1"/>
          </p:cNvSpPr>
          <p:nvPr>
            <p:ph type="dt" sz="half" idx="14"/>
          </p:nvPr>
        </p:nvSpPr>
        <p:spPr/>
        <p:txBody>
          <a:bodyPr/>
          <a:lstStyle/>
          <a:p>
            <a:r>
              <a:rPr lang="en-US" dirty="0" smtClean="0"/>
              <a:t>June 3, 2016</a:t>
            </a:r>
            <a:endParaRPr lang="en-GB" noProof="0" dirty="0"/>
          </a:p>
        </p:txBody>
      </p:sp>
      <p:sp>
        <p:nvSpPr>
          <p:cNvPr id="4" name="Slide Number Placeholder 3"/>
          <p:cNvSpPr>
            <a:spLocks noGrp="1"/>
          </p:cNvSpPr>
          <p:nvPr>
            <p:ph type="sldNum" sz="quarter" idx="16"/>
          </p:nvPr>
        </p:nvSpPr>
        <p:spPr/>
        <p:txBody>
          <a:bodyPr/>
          <a:lstStyle/>
          <a:p>
            <a:fld id="{D34DACC3-9742-4940-92E6-4CAB853A3218}" type="slidenum">
              <a:rPr lang="en-GB" noProof="0" smtClean="0"/>
              <a:pPr/>
              <a:t>8</a:t>
            </a:fld>
            <a:endParaRPr lang="en-GB" noProof="0" dirty="0"/>
          </a:p>
        </p:txBody>
      </p:sp>
      <p:sp>
        <p:nvSpPr>
          <p:cNvPr id="5" name="Title 4"/>
          <p:cNvSpPr>
            <a:spLocks noGrp="1"/>
          </p:cNvSpPr>
          <p:nvPr>
            <p:ph type="title"/>
          </p:nvPr>
        </p:nvSpPr>
        <p:spPr>
          <a:xfrm>
            <a:off x="366713" y="255270"/>
            <a:ext cx="8408987" cy="354330"/>
          </a:xfrm>
        </p:spPr>
        <p:txBody>
          <a:bodyPr/>
          <a:lstStyle/>
          <a:p>
            <a:r>
              <a:rPr lang="en-US" dirty="0" smtClean="0"/>
              <a:t>Religious Freedom (SJR 39)</a:t>
            </a:r>
            <a:br>
              <a:rPr lang="en-US" dirty="0" smtClean="0"/>
            </a:br>
            <a:r>
              <a:rPr lang="en-US" sz="1400" dirty="0" smtClean="0"/>
              <a:t/>
            </a:r>
            <a:br>
              <a:rPr lang="en-US" sz="1400" dirty="0" smtClean="0"/>
            </a:br>
            <a:r>
              <a:rPr lang="en-US" sz="1400" dirty="0" smtClean="0"/>
              <a:t>Sponsor: Sen. Bob Onder</a:t>
            </a:r>
            <a:endParaRPr lang="en-US" sz="1400" dirty="0"/>
          </a:p>
        </p:txBody>
      </p:sp>
    </p:spTree>
    <p:extLst>
      <p:ext uri="{BB962C8B-B14F-4D97-AF65-F5344CB8AC3E}">
        <p14:creationId xmlns:p14="http://schemas.microsoft.com/office/powerpoint/2010/main" val="20634980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66713" y="1757680"/>
            <a:ext cx="8408987" cy="2871470"/>
          </a:xfrm>
        </p:spPr>
        <p:txBody>
          <a:bodyPr/>
          <a:lstStyle/>
          <a:p>
            <a:r>
              <a:rPr lang="en-US" dirty="0" smtClean="0"/>
              <a:t>Status: </a:t>
            </a:r>
            <a:r>
              <a:rPr lang="en-US" dirty="0" smtClean="0">
                <a:solidFill>
                  <a:srgbClr val="FF0000"/>
                </a:solidFill>
              </a:rPr>
              <a:t>Veto Override Failed</a:t>
            </a:r>
            <a:endParaRPr lang="en-US" dirty="0" smtClean="0">
              <a:solidFill>
                <a:srgbClr val="00B050"/>
              </a:solidFill>
            </a:endParaRPr>
          </a:p>
          <a:p>
            <a:endParaRPr lang="en-US" dirty="0" smtClean="0"/>
          </a:p>
          <a:p>
            <a:r>
              <a:rPr lang="en-US" dirty="0" smtClean="0"/>
              <a:t>Would </a:t>
            </a:r>
            <a:r>
              <a:rPr lang="en-US" dirty="0"/>
              <a:t>have prohibited money from being withheld from members of public unions or labor organizations without their annual authorization.  </a:t>
            </a:r>
            <a:endParaRPr lang="en-US" dirty="0" smtClean="0"/>
          </a:p>
          <a:p>
            <a:r>
              <a:rPr lang="en-US" dirty="0" smtClean="0"/>
              <a:t>The </a:t>
            </a:r>
            <a:r>
              <a:rPr lang="en-US" dirty="0"/>
              <a:t>bill further </a:t>
            </a:r>
            <a:r>
              <a:rPr lang="en-US" dirty="0" smtClean="0"/>
              <a:t>restricted </a:t>
            </a:r>
            <a:r>
              <a:rPr lang="en-US" dirty="0"/>
              <a:t>said organizations from using dues collected from members for political purposes without written authorization from the member within the </a:t>
            </a:r>
            <a:r>
              <a:rPr lang="en-US" dirty="0" smtClean="0"/>
              <a:t>previous </a:t>
            </a:r>
            <a:r>
              <a:rPr lang="en-US" dirty="0"/>
              <a:t>12 months.  </a:t>
            </a:r>
          </a:p>
        </p:txBody>
      </p:sp>
      <p:sp>
        <p:nvSpPr>
          <p:cNvPr id="3" name="Date Placeholder 2"/>
          <p:cNvSpPr>
            <a:spLocks noGrp="1"/>
          </p:cNvSpPr>
          <p:nvPr>
            <p:ph type="dt" sz="half" idx="14"/>
          </p:nvPr>
        </p:nvSpPr>
        <p:spPr/>
        <p:txBody>
          <a:bodyPr/>
          <a:lstStyle/>
          <a:p>
            <a:r>
              <a:rPr lang="en-US" dirty="0" smtClean="0"/>
              <a:t>June 3, 2016</a:t>
            </a:r>
            <a:endParaRPr lang="en-GB" noProof="0" dirty="0"/>
          </a:p>
        </p:txBody>
      </p:sp>
      <p:sp>
        <p:nvSpPr>
          <p:cNvPr id="4" name="Slide Number Placeholder 3"/>
          <p:cNvSpPr>
            <a:spLocks noGrp="1"/>
          </p:cNvSpPr>
          <p:nvPr>
            <p:ph type="sldNum" sz="quarter" idx="16"/>
          </p:nvPr>
        </p:nvSpPr>
        <p:spPr/>
        <p:txBody>
          <a:bodyPr/>
          <a:lstStyle/>
          <a:p>
            <a:fld id="{D34DACC3-9742-4940-92E6-4CAB853A3218}" type="slidenum">
              <a:rPr lang="en-GB" noProof="0" smtClean="0"/>
              <a:pPr/>
              <a:t>9</a:t>
            </a:fld>
            <a:endParaRPr lang="en-GB" noProof="0" dirty="0"/>
          </a:p>
        </p:txBody>
      </p:sp>
      <p:sp>
        <p:nvSpPr>
          <p:cNvPr id="5" name="Title 4"/>
          <p:cNvSpPr>
            <a:spLocks noGrp="1"/>
          </p:cNvSpPr>
          <p:nvPr>
            <p:ph type="title"/>
          </p:nvPr>
        </p:nvSpPr>
        <p:spPr>
          <a:xfrm>
            <a:off x="366713" y="255270"/>
            <a:ext cx="8408987" cy="354330"/>
          </a:xfrm>
        </p:spPr>
        <p:txBody>
          <a:bodyPr/>
          <a:lstStyle/>
          <a:p>
            <a:r>
              <a:rPr lang="en-US" dirty="0" smtClean="0"/>
              <a:t>Paycheck Protection (HB 1891)</a:t>
            </a:r>
            <a:br>
              <a:rPr lang="en-US" dirty="0" smtClean="0"/>
            </a:br>
            <a:r>
              <a:rPr lang="en-US" sz="1400" dirty="0" smtClean="0"/>
              <a:t/>
            </a:r>
            <a:br>
              <a:rPr lang="en-US" sz="1400" dirty="0" smtClean="0"/>
            </a:br>
            <a:r>
              <a:rPr lang="en-US" sz="1400" dirty="0" smtClean="0"/>
              <a:t>Sponsor: Rep. Holly Rehder</a:t>
            </a:r>
            <a:endParaRPr lang="en-US" sz="1400" dirty="0"/>
          </a:p>
        </p:txBody>
      </p:sp>
    </p:spTree>
    <p:extLst>
      <p:ext uri="{BB962C8B-B14F-4D97-AF65-F5344CB8AC3E}">
        <p14:creationId xmlns:p14="http://schemas.microsoft.com/office/powerpoint/2010/main" val="250945525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MS_TEMPLATE_ID" val=""/>
</p:tagLst>
</file>

<file path=ppt/theme/theme1.xml><?xml version="1.0" encoding="utf-8"?>
<a:theme xmlns:a="http://schemas.openxmlformats.org/drawingml/2006/main" name="Blank">
  <a:themeElements>
    <a:clrScheme name="Dentons new Oct 2015">
      <a:dk1>
        <a:srgbClr val="565A5C"/>
      </a:dk1>
      <a:lt1>
        <a:srgbClr val="FFFFFF"/>
      </a:lt1>
      <a:dk2>
        <a:srgbClr val="6E2D91"/>
      </a:dk2>
      <a:lt2>
        <a:srgbClr val="A2A4A3"/>
      </a:lt2>
      <a:accent1>
        <a:srgbClr val="5B1F69"/>
      </a:accent1>
      <a:accent2>
        <a:srgbClr val="00A9E0"/>
      </a:accent2>
      <a:accent3>
        <a:srgbClr val="34B233"/>
      </a:accent3>
      <a:accent4>
        <a:srgbClr val="EEAF30"/>
      </a:accent4>
      <a:accent5>
        <a:srgbClr val="D52B1E"/>
      </a:accent5>
      <a:accent6>
        <a:srgbClr val="00A599"/>
      </a:accent6>
      <a:hlink>
        <a:srgbClr val="00A9E0"/>
      </a:hlink>
      <a:folHlink>
        <a:srgbClr val="A2A4A3"/>
      </a:folHlink>
    </a:clrScheme>
    <a:fontScheme name="Dacheng-Dentons (SimSun)">
      <a:majorFont>
        <a:latin typeface="Arial"/>
        <a:ea typeface="SimSun"/>
        <a:cs typeface="Arial"/>
      </a:majorFont>
      <a:minorFont>
        <a:latin typeface="Arial"/>
        <a:ea typeface="SimSun"/>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a:noFill/>
        </a:ln>
        <a:effectLst/>
      </a:spPr>
      <a:bodyPr rtlCol="0" anchor="ctr"/>
      <a:lstStyle>
        <a:defPPr algn="ctr">
          <a:defRPr dirty="0" err="1" smtClean="0">
            <a:solidFill>
              <a:schemeClr val="bg2"/>
            </a:solidFill>
          </a:defRPr>
        </a:defPPr>
      </a:lstStyle>
      <a:style>
        <a:lnRef idx="1">
          <a:schemeClr val="accent1"/>
        </a:lnRef>
        <a:fillRef idx="3">
          <a:schemeClr val="accent1"/>
        </a:fillRef>
        <a:effectRef idx="2">
          <a:schemeClr val="accent1"/>
        </a:effectRef>
        <a:fontRef idx="minor">
          <a:schemeClr val="lt1"/>
        </a:fontRef>
      </a:style>
    </a:spDef>
    <a:lnDef>
      <a:spPr>
        <a:ln>
          <a:solidFill>
            <a:schemeClr val="tx1"/>
          </a:solidFill>
        </a:ln>
        <a:effectLst/>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acheng-Dentons (SimSun)">
      <a:majorFont>
        <a:latin typeface="Arial"/>
        <a:ea typeface="SimSun"/>
        <a:cs typeface="Arial"/>
      </a:majorFont>
      <a:minorFont>
        <a:latin typeface="Arial"/>
        <a:ea typeface="SimSun"/>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0</TotalTime>
  <Words>1101</Words>
  <Application>Microsoft Office PowerPoint</Application>
  <PresentationFormat>On-screen Show (16:9)</PresentationFormat>
  <Paragraphs>111</Paragraphs>
  <Slides>16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SimSun</vt:lpstr>
      <vt:lpstr>Arial</vt:lpstr>
      <vt:lpstr>Calibri</vt:lpstr>
      <vt:lpstr>Blank</vt:lpstr>
      <vt:lpstr>The Missouri Legislature 2016</vt:lpstr>
      <vt:lpstr>Tax Increment Financing (HB 1434)  Sponsor: Rep. Andrew Koenig</vt:lpstr>
      <vt:lpstr>Transportation Development Districts (HB 1418)  Sponsor: Rep. Donna Pfautsch</vt:lpstr>
      <vt:lpstr>Appropriations (HBs 2004, 2007)  Sponsor: Rep. Scott Fitzpatrick</vt:lpstr>
      <vt:lpstr>Meet in Missouri Act (HB 1698)  Sponsor: Rep. Caleb Rowden</vt:lpstr>
      <vt:lpstr>Port Authorities (SB 861)  Sponsor: Sen. Paul Wieland</vt:lpstr>
      <vt:lpstr>St. Louis Co. Sales Tax Distribution (HB 1561)  Sponsor: Rep. Mike Leara</vt:lpstr>
      <vt:lpstr>Religious Freedom (SJR 39)  Sponsor: Sen. Bob Onder</vt:lpstr>
      <vt:lpstr>Paycheck Protection (HB 1891)  Sponsor: Rep. Holly Rehder</vt:lpstr>
      <vt:lpstr>Gas Tax Increase (SB 623)  Sponsor: Sen. Doug Libla</vt:lpstr>
      <vt:lpstr>Uber and Lyft (HB 2330)  Sponsor: Rep. Kirk Mathews</vt:lpstr>
      <vt:lpstr>Earnings Tax (SB 575)  Sponsor: Sen. Kurt Schaefer</vt:lpstr>
      <vt:lpstr>Capitol Complex Tax Credit Act (SB 1112)  Sponsor: Sen. Ron Richard</vt:lpstr>
      <vt:lpstr>Utility Rate Cases (SBs 1028, 849, 848)  Sponsor: Sens. Ryan Silvey, Bob Onder, Ed Emery</vt:lpstr>
      <vt:lpstr>Election Year</vt:lpstr>
      <vt:lpstr>Thank you</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
  <cp:lastModifiedBy/>
  <cp:revision>1</cp:revision>
  <cp:lastPrinted>2016-05-20T15:26:49Z</cp:lastPrinted>
  <dcterms:created xsi:type="dcterms:W3CDTF">2016-05-20T15:26:49Z</dcterms:created>
  <dcterms:modified xsi:type="dcterms:W3CDTF">2016-06-07T14:33:07Z</dcterms:modified>
</cp:coreProperties>
</file>